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12801600" cy="9601200" type="A3"/>
  <p:notesSz cx="9939338" cy="14368463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CC"/>
    <a:srgbClr val="FFFF00"/>
    <a:srgbClr val="FFFF99"/>
    <a:srgbClr val="FFCC66"/>
    <a:srgbClr val="F3E173"/>
    <a:srgbClr val="FFCC99"/>
    <a:srgbClr val="FFCC00"/>
    <a:srgbClr val="E6E0E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350" autoAdjust="0"/>
  </p:normalViewPr>
  <p:slideViewPr>
    <p:cSldViewPr>
      <p:cViewPr>
        <p:scale>
          <a:sx n="80" d="100"/>
          <a:sy n="80" d="100"/>
        </p:scale>
        <p:origin x="-204" y="-78"/>
      </p:cViewPr>
      <p:guideLst>
        <p:guide orient="horz" pos="48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8"/>
            <a:ext cx="4307047" cy="718423"/>
          </a:xfrm>
          <a:prstGeom prst="rect">
            <a:avLst/>
          </a:prstGeom>
        </p:spPr>
        <p:txBody>
          <a:bodyPr vert="horz" lIns="132685" tIns="66342" rIns="132685" bIns="66342" rtlCol="0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9" y="8"/>
            <a:ext cx="4307047" cy="718423"/>
          </a:xfrm>
          <a:prstGeom prst="rect">
            <a:avLst/>
          </a:prstGeom>
        </p:spPr>
        <p:txBody>
          <a:bodyPr vert="horz" lIns="132685" tIns="66342" rIns="132685" bIns="66342" rtlCol="0"/>
          <a:lstStyle>
            <a:lvl1pPr algn="r">
              <a:defRPr sz="1700"/>
            </a:lvl1pPr>
          </a:lstStyle>
          <a:p>
            <a:fld id="{4C65ECA7-8E59-4AF6-A546-63A055265970}" type="datetimeFigureOut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85" tIns="66342" rIns="132685" bIns="6634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2685" tIns="66342" rIns="132685" bIns="6634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13647554"/>
            <a:ext cx="4307047" cy="718423"/>
          </a:xfrm>
          <a:prstGeom prst="rect">
            <a:avLst/>
          </a:prstGeom>
        </p:spPr>
        <p:txBody>
          <a:bodyPr vert="horz" lIns="132685" tIns="66342" rIns="132685" bIns="66342" rtlCol="0" anchor="b"/>
          <a:lstStyle>
            <a:lvl1pPr algn="l">
              <a:defRPr sz="17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9" y="13647554"/>
            <a:ext cx="4307047" cy="718423"/>
          </a:xfrm>
          <a:prstGeom prst="rect">
            <a:avLst/>
          </a:prstGeom>
        </p:spPr>
        <p:txBody>
          <a:bodyPr vert="horz" lIns="132685" tIns="66342" rIns="132685" bIns="66342" rtlCol="0" anchor="b"/>
          <a:lstStyle>
            <a:lvl1pPr algn="r">
              <a:defRPr sz="1700"/>
            </a:lvl1pPr>
          </a:lstStyle>
          <a:p>
            <a:fld id="{2DC7E369-E1E7-4CC1-BE82-68E89895CB3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837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E369-E1E7-4CC1-BE82-68E89895CB3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917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7E369-E1E7-4CC1-BE82-68E89895CB3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917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28F2-4126-4F88-A522-C2D9F737E2CB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45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475E-A2B1-4E51-BDFD-9DB9892A18C6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371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B0F-1D4D-4D03-A0D3-02DCB4FB33A4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01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CAB-FEFE-4310-9249-4C77885E74D9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428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8E94-92E8-4DC0-B164-9419BD2A7841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34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7AD4-6B86-43AC-84DA-38CA05A0CC25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1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5158-096A-44CE-930B-4B2070D3E93A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276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715B-E801-4CE0-8DAC-052FEB46DE77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572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091-E10E-4BCD-A25C-B8B19F16EB69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316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B8F3-52BB-4AFE-B78E-71DF789DDEC4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060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06C-9A55-4934-A467-5F3AEAA28468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47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8923-A4E7-4771-97DC-D349ABB47AD3}" type="datetime1">
              <a:rPr kumimoji="1" lang="ja-JP" altLang="en-US" smtClean="0"/>
              <a:t>2015/4/17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5A31-92EE-4E2B-AA46-987100A24FD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704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角丸四角形 90"/>
          <p:cNvSpPr/>
          <p:nvPr/>
        </p:nvSpPr>
        <p:spPr>
          <a:xfrm>
            <a:off x="4206976" y="3592032"/>
            <a:ext cx="1128457" cy="21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946314" y="3582507"/>
            <a:ext cx="1061998" cy="21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583741" y="2434509"/>
            <a:ext cx="1260000" cy="21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8" name="Picture 4" descr="じぞうばしじょうりゅうぶのしゃしん" title="じぞうばしじょうりゅうぶのしゃしん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930" y="7915828"/>
            <a:ext cx="248721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つけかえどうろじぎょうでかんせいしたどうろのしゃしん" title="つけかえどうろじぎょうでかんせいしたどうろのしゃしん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7857" y="5144173"/>
            <a:ext cx="2641881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つけかえどうろじぎょうでかんせいしたどうろのしゃしん" title="つけかえどうろじぎょうでかんせいしたどうろのしゃしん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930" y="5567870"/>
            <a:ext cx="2651307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もっこうたいけんのしゃしん" title="もっこうたいけんのしゃしん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194" y="2906833"/>
            <a:ext cx="338374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かいかいせんげんのしゃしん" title="かいかいせんげんのしゃしん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193" y="984176"/>
            <a:ext cx="338374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" name="正方形/長方形 228"/>
          <p:cNvSpPr/>
          <p:nvPr/>
        </p:nvSpPr>
        <p:spPr>
          <a:xfrm>
            <a:off x="10083345" y="15979"/>
            <a:ext cx="2700000" cy="19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0" name="正方形/長方形 229"/>
          <p:cNvSpPr/>
          <p:nvPr/>
        </p:nvSpPr>
        <p:spPr>
          <a:xfrm>
            <a:off x="10140285" y="508072"/>
            <a:ext cx="1808820" cy="1224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槇</a:t>
            </a:r>
            <a:r>
              <a:rPr lang="ja-JP" alt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尾川</a:t>
            </a:r>
            <a:r>
              <a:rPr lang="en-US" altLang="ja-JP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通信</a:t>
            </a:r>
            <a:endParaRPr lang="ja-JP" alt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5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11788128" y="365974"/>
            <a:ext cx="106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VOL</a:t>
            </a:r>
            <a:r>
              <a:rPr kumimoji="1" lang="ja-JP" altLang="en-US" sz="1600" b="1" dirty="0" err="1" smtClean="0">
                <a:latin typeface="HG丸ｺﾞｼｯｸM-PRO" pitchFamily="50" charset="-128"/>
                <a:ea typeface="HG丸ｺﾞｼｯｸM-PRO" pitchFamily="50" charset="-128"/>
              </a:rPr>
              <a:t>．</a:t>
            </a:r>
            <a:r>
              <a:rPr kumimoji="1"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4</a:t>
            </a:r>
            <a:endParaRPr kumimoji="1" lang="ja-JP" altLang="en-US" sz="16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32" name="グループ化 231"/>
          <p:cNvGrpSpPr/>
          <p:nvPr/>
        </p:nvGrpSpPr>
        <p:grpSpPr>
          <a:xfrm>
            <a:off x="10325494" y="204664"/>
            <a:ext cx="1350150" cy="338554"/>
            <a:chOff x="5957568" y="-27384"/>
            <a:chExt cx="1800200" cy="455363"/>
          </a:xfrm>
        </p:grpSpPr>
        <p:sp>
          <p:nvSpPr>
            <p:cNvPr id="233" name="テキスト ボックス 232"/>
            <p:cNvSpPr txBox="1"/>
            <p:nvPr/>
          </p:nvSpPr>
          <p:spPr>
            <a:xfrm>
              <a:off x="5957568" y="-27384"/>
              <a:ext cx="360040" cy="45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</a:t>
              </a:r>
            </a:p>
          </p:txBody>
        </p:sp>
        <p:sp>
          <p:nvSpPr>
            <p:cNvPr id="234" name="テキスト ボックス 233"/>
            <p:cNvSpPr txBox="1"/>
            <p:nvPr/>
          </p:nvSpPr>
          <p:spPr>
            <a:xfrm>
              <a:off x="6317608" y="-27384"/>
              <a:ext cx="360040" cy="45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き</a:t>
              </a:r>
              <a:endParaRPr kumimoji="1" lang="ja-JP" altLang="en-US" sz="1600" b="1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235" name="テキスト ボックス 234"/>
            <p:cNvSpPr txBox="1"/>
            <p:nvPr/>
          </p:nvSpPr>
          <p:spPr>
            <a:xfrm>
              <a:off x="6677648" y="-27384"/>
              <a:ext cx="360040" cy="45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</a:t>
              </a:r>
              <a:endParaRPr kumimoji="1" lang="ja-JP" altLang="en-US" sz="1600" b="1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236" name="テキスト ボックス 235"/>
            <p:cNvSpPr txBox="1"/>
            <p:nvPr/>
          </p:nvSpPr>
          <p:spPr>
            <a:xfrm>
              <a:off x="7037688" y="-27384"/>
              <a:ext cx="360040" cy="45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</a:t>
              </a:r>
              <a:endParaRPr kumimoji="1" lang="ja-JP" altLang="en-US" sz="1600" b="1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237" name="テキスト ボックス 236"/>
            <p:cNvSpPr txBox="1"/>
            <p:nvPr/>
          </p:nvSpPr>
          <p:spPr>
            <a:xfrm>
              <a:off x="7397728" y="-27384"/>
              <a:ext cx="360040" cy="45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わ</a:t>
              </a:r>
              <a:endParaRPr kumimoji="1" lang="ja-JP" altLang="en-US" sz="1600" b="1" dirty="0" smtClean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238" name="テキスト ボックス 237"/>
          <p:cNvSpPr txBox="1"/>
          <p:nvPr/>
        </p:nvSpPr>
        <p:spPr>
          <a:xfrm>
            <a:off x="11819660" y="1195193"/>
            <a:ext cx="106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H27.4</a:t>
            </a:r>
            <a:endParaRPr kumimoji="1" lang="ja-JP" altLang="en-US" sz="16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239" name="直線コネクタ 238"/>
          <p:cNvCxnSpPr/>
          <p:nvPr/>
        </p:nvCxnSpPr>
        <p:spPr>
          <a:xfrm>
            <a:off x="10078814" y="2262"/>
            <a:ext cx="0" cy="194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>
            <a:off x="11837076" y="2260"/>
            <a:ext cx="0" cy="194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 flipH="1">
            <a:off x="10075220" y="1949957"/>
            <a:ext cx="27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" y="7918835"/>
            <a:ext cx="1008112" cy="65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" name="サブタイトル 2"/>
          <p:cNvSpPr txBox="1">
            <a:spLocks/>
          </p:cNvSpPr>
          <p:nvPr/>
        </p:nvSpPr>
        <p:spPr bwMode="auto">
          <a:xfrm>
            <a:off x="1113039" y="8939923"/>
            <a:ext cx="5129231" cy="6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多岐にわたる協働の根源を「笑顔になること」「笑顔にすること」と捉え、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/>
            </a:r>
            <a:b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</a:b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協働する</a:t>
            </a:r>
            <a:r>
              <a:rPr lang="ja-JP" altLang="en-US" sz="11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人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に感謝を表すことも含め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『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笑働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』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と</a:t>
            </a:r>
            <a:r>
              <a:rPr lang="ja-JP" altLang="en-US" sz="11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名付け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、その基本理念を</a:t>
            </a:r>
            <a: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/>
            </a:r>
            <a:br>
              <a:rPr kumimoji="1" lang="en-US" altLang="ja-JP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</a:b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様々な人に訴え、一人</a:t>
            </a:r>
            <a:r>
              <a:rPr lang="ja-JP" altLang="en-US" sz="11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ひとり</a:t>
            </a:r>
            <a:r>
              <a:rPr kumimoji="1" lang="ja-JP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の行動の変化を促します。</a:t>
            </a:r>
            <a:endParaRPr kumimoji="1" 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pic>
        <p:nvPicPr>
          <p:cNvPr id="258" name="Picture 3" descr="standard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4" y="8548090"/>
            <a:ext cx="693776" cy="10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9" name="グループ化 258"/>
          <p:cNvGrpSpPr/>
          <p:nvPr/>
        </p:nvGrpSpPr>
        <p:grpSpPr>
          <a:xfrm>
            <a:off x="1171462" y="7929679"/>
            <a:ext cx="5013314" cy="991179"/>
            <a:chOff x="1171462" y="8186913"/>
            <a:chExt cx="5508000" cy="991179"/>
          </a:xfrm>
        </p:grpSpPr>
        <p:sp>
          <p:nvSpPr>
            <p:cNvPr id="260" name="角丸四角形 259"/>
            <p:cNvSpPr/>
            <p:nvPr/>
          </p:nvSpPr>
          <p:spPr>
            <a:xfrm>
              <a:off x="1171462" y="8479976"/>
              <a:ext cx="5508000" cy="69811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61" name="テキスト ボックス 260"/>
            <p:cNvSpPr txBox="1"/>
            <p:nvPr/>
          </p:nvSpPr>
          <p:spPr>
            <a:xfrm>
              <a:off x="1171462" y="8479976"/>
              <a:ext cx="5473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この槇尾川通信をご覧に</a:t>
              </a:r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なってのご意見</a:t>
              </a:r>
              <a:r>
                <a:rPr lang="ja-JP" altLang="en-US" sz="1400" dirty="0">
                  <a:latin typeface="HG丸ｺﾞｼｯｸM-PRO" pitchFamily="50" charset="-128"/>
                  <a:ea typeface="HG丸ｺﾞｼｯｸM-PRO" pitchFamily="50" charset="-128"/>
                </a:rPr>
                <a:t>・</a:t>
              </a:r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ご感想をお寄せ</a:t>
              </a:r>
              <a:endParaRPr lang="en-US" altLang="ja-JP" sz="1400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1400" dirty="0" smtClean="0">
                  <a:latin typeface="HG丸ｺﾞｼｯｸM-PRO" pitchFamily="50" charset="-128"/>
                  <a:ea typeface="HG丸ｺﾞｼｯｸM-PRO" pitchFamily="50" charset="-128"/>
                </a:rPr>
                <a:t>ください</a:t>
              </a:r>
              <a:endParaRPr lang="ja-JP" altLang="en-US" sz="14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262" name="正方形/長方形 261"/>
            <p:cNvSpPr/>
            <p:nvPr/>
          </p:nvSpPr>
          <p:spPr>
            <a:xfrm>
              <a:off x="1171462" y="8186913"/>
              <a:ext cx="5508000" cy="29306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ご意見・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ご感想</a:t>
              </a:r>
              <a:r>
                <a:rPr lang="ja-JP" altLang="en-US" sz="14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お待ち</a:t>
              </a:r>
              <a:r>
                <a:rPr lang="ja-JP" altLang="en-US" sz="14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しております</a:t>
              </a:r>
            </a:p>
          </p:txBody>
        </p:sp>
        <p:sp>
          <p:nvSpPr>
            <p:cNvPr id="263" name="テキスト ボックス 262"/>
            <p:cNvSpPr txBox="1"/>
            <p:nvPr/>
          </p:nvSpPr>
          <p:spPr>
            <a:xfrm>
              <a:off x="2802908" y="8747205"/>
              <a:ext cx="3857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 smtClean="0">
                  <a:latin typeface="HG丸ｺﾞｼｯｸM-PRO" pitchFamily="50" charset="-128"/>
                  <a:ea typeface="HG丸ｺﾞｼｯｸM-PRO" pitchFamily="50" charset="-128"/>
                </a:rPr>
                <a:t>鳳土木事務所建設課　和泉工区</a:t>
              </a:r>
              <a:endParaRPr lang="en-US" altLang="ja-JP" sz="1050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en-US" altLang="ja-JP" sz="1050" dirty="0" smtClean="0">
                  <a:latin typeface="HG丸ｺﾞｼｯｸM-PRO" pitchFamily="50" charset="-128"/>
                  <a:ea typeface="HG丸ｺﾞｼｯｸM-PRO" pitchFamily="50" charset="-128"/>
                </a:rPr>
                <a:t>TEL0725</a:t>
              </a:r>
              <a:r>
                <a:rPr lang="ja-JP" altLang="en-US" sz="1050" dirty="0" smtClean="0">
                  <a:latin typeface="HG丸ｺﾞｼｯｸM-PRO" pitchFamily="50" charset="-128"/>
                  <a:ea typeface="HG丸ｺﾞｼｯｸM-PRO" pitchFamily="50" charset="-128"/>
                </a:rPr>
                <a:t>（</a:t>
              </a:r>
              <a:r>
                <a:rPr lang="en-US" altLang="ja-JP" sz="1050" dirty="0" smtClean="0">
                  <a:latin typeface="HG丸ｺﾞｼｯｸM-PRO" pitchFamily="50" charset="-128"/>
                  <a:ea typeface="HG丸ｺﾞｼｯｸM-PRO" pitchFamily="50" charset="-128"/>
                </a:rPr>
                <a:t>43</a:t>
              </a:r>
              <a:r>
                <a:rPr lang="ja-JP" altLang="en-US" sz="1050" dirty="0" smtClean="0"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r>
                <a:rPr lang="en-US" altLang="ja-JP" sz="1050" dirty="0" smtClean="0">
                  <a:latin typeface="HG丸ｺﾞｼｯｸM-PRO" pitchFamily="50" charset="-128"/>
                  <a:ea typeface="HG丸ｺﾞｼｯｸM-PRO" pitchFamily="50" charset="-128"/>
                </a:rPr>
                <a:t>8333</a:t>
              </a:r>
            </a:p>
          </p:txBody>
        </p:sp>
      </p:grpSp>
      <p:sp>
        <p:nvSpPr>
          <p:cNvPr id="265" name="テキスト ボックス 264"/>
          <p:cNvSpPr txBox="1"/>
          <p:nvPr/>
        </p:nvSpPr>
        <p:spPr>
          <a:xfrm>
            <a:off x="-81976" y="761297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-7912" y="9158"/>
            <a:ext cx="6372000" cy="36478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森</a:t>
            </a:r>
            <a:r>
              <a:rPr lang="ja-JP" altLang="en-US" sz="18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づくり</a:t>
            </a:r>
            <a:r>
              <a:rPr lang="ja-JP" altLang="en-US" sz="18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の活動内容の拡大</a:t>
            </a:r>
            <a:endParaRPr lang="en-US" altLang="ja-JP" sz="1800" b="1" dirty="0" smtClean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8215858" y="4302200"/>
            <a:ext cx="1656000" cy="50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木工体験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023569" y="2509350"/>
            <a:ext cx="492443" cy="268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endParaRPr kumimoji="1" lang="ja-JP" altLang="en-US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7624936" y="2519392"/>
            <a:ext cx="2268000" cy="50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横山校区町会連合会会長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による開会の挨拶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3884" y="349821"/>
            <a:ext cx="6303841" cy="1637371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平成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26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年度は、森づくりの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基本的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な考え方（森をつくる・森をつかう・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森を見直す）に基づく活動を拡大しました。森づくりに参加いただいている学生のみなさんから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施策提案をもとにした、お弁当箱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や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お弁当を作る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森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のデザイン学校」を開校し、また、鳳土木事務所による森づくり活動の広報宣伝のために「お箸づくり体験」を実施しました。これらの活動は、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地元の和泉市内だけではなく、梅田・心斎橋や関西国際空港でも行いました。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平成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27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年度もさらに活動内容を拡大する予定です。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54798" y="1986955"/>
            <a:ext cx="368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森づくりの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基本的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な考え方（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継続活動）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1469918" y="2292234"/>
            <a:ext cx="338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843796" y="3540147"/>
            <a:ext cx="193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森を見直す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756346" y="2330558"/>
            <a:ext cx="2890211" cy="143557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11550" y="2376137"/>
            <a:ext cx="156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森をつくる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564690" y="2598865"/>
            <a:ext cx="17771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植樹</a:t>
            </a:r>
            <a:endParaRPr kumimoji="1"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間伐</a:t>
            </a:r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竹チップ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散布</a:t>
            </a:r>
            <a:endParaRPr kumimoji="1"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649861" y="3105772"/>
            <a:ext cx="2890211" cy="143557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2771561" y="3105772"/>
            <a:ext cx="2890211" cy="143557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40160" y="3544407"/>
            <a:ext cx="1663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森をつかう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46313" y="3825251"/>
            <a:ext cx="25073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間伐材を活用した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モノづくり（ベンチ・</a:t>
            </a:r>
            <a:r>
              <a:rPr kumimoji="1"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ダスト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ボックス</a:t>
            </a: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・しおり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474157" y="3766857"/>
            <a:ext cx="2346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和泉市の槇尾の森が有する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素晴らしい魅力を再認識できる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冊子「まきおもい」の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編集・発行</a:t>
            </a:r>
            <a:endParaRPr kumimoji="1"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6373353" y="5037597"/>
            <a:ext cx="6426000" cy="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6375348" y="7373838"/>
            <a:ext cx="6426000" cy="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正方形/長方形 95"/>
          <p:cNvSpPr/>
          <p:nvPr/>
        </p:nvSpPr>
        <p:spPr>
          <a:xfrm>
            <a:off x="8849072" y="5872046"/>
            <a:ext cx="165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付替道路事業で</a:t>
            </a:r>
            <a:r>
              <a:rPr lang="en-US" altLang="ja-JP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完成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した道路</a:t>
            </a:r>
            <a:endParaRPr lang="en-US" altLang="ja-JP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9" name="Picture 4" descr="かせんかいしゅうじぎょうでっかんせいしたこうじ" title="かせんかいしゅうじぎょうでっかんせいしたこうじ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2"/>
          <a:stretch/>
        </p:blipFill>
        <p:spPr bwMode="auto">
          <a:xfrm>
            <a:off x="9929192" y="7917862"/>
            <a:ext cx="280133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フリーフォーム 109"/>
          <p:cNvSpPr/>
          <p:nvPr/>
        </p:nvSpPr>
        <p:spPr>
          <a:xfrm>
            <a:off x="9929191" y="8469091"/>
            <a:ext cx="1652854" cy="1050407"/>
          </a:xfrm>
          <a:custGeom>
            <a:avLst/>
            <a:gdLst>
              <a:gd name="connsiteX0" fmla="*/ 922020 w 922020"/>
              <a:gd name="connsiteY0" fmla="*/ 160020 h 586740"/>
              <a:gd name="connsiteX1" fmla="*/ 853440 w 922020"/>
              <a:gd name="connsiteY1" fmla="*/ 209550 h 586740"/>
              <a:gd name="connsiteX2" fmla="*/ 838200 w 922020"/>
              <a:gd name="connsiteY2" fmla="*/ 251460 h 586740"/>
              <a:gd name="connsiteX3" fmla="*/ 864870 w 922020"/>
              <a:gd name="connsiteY3" fmla="*/ 358140 h 586740"/>
              <a:gd name="connsiteX4" fmla="*/ 845820 w 922020"/>
              <a:gd name="connsiteY4" fmla="*/ 411480 h 586740"/>
              <a:gd name="connsiteX5" fmla="*/ 697230 w 922020"/>
              <a:gd name="connsiteY5" fmla="*/ 476250 h 586740"/>
              <a:gd name="connsiteX6" fmla="*/ 510540 w 922020"/>
              <a:gd name="connsiteY6" fmla="*/ 533400 h 586740"/>
              <a:gd name="connsiteX7" fmla="*/ 331470 w 922020"/>
              <a:gd name="connsiteY7" fmla="*/ 586740 h 586740"/>
              <a:gd name="connsiteX8" fmla="*/ 228600 w 922020"/>
              <a:gd name="connsiteY8" fmla="*/ 586740 h 586740"/>
              <a:gd name="connsiteX9" fmla="*/ 0 w 922020"/>
              <a:gd name="connsiteY9" fmla="*/ 582930 h 586740"/>
              <a:gd name="connsiteX10" fmla="*/ 15240 w 922020"/>
              <a:gd name="connsiteY10" fmla="*/ 0 h 586740"/>
              <a:gd name="connsiteX11" fmla="*/ 205740 w 922020"/>
              <a:gd name="connsiteY11" fmla="*/ 3810 h 586740"/>
              <a:gd name="connsiteX12" fmla="*/ 316230 w 922020"/>
              <a:gd name="connsiteY12" fmla="*/ 3810 h 586740"/>
              <a:gd name="connsiteX13" fmla="*/ 438150 w 922020"/>
              <a:gd name="connsiteY13" fmla="*/ 3810 h 586740"/>
              <a:gd name="connsiteX14" fmla="*/ 556260 w 922020"/>
              <a:gd name="connsiteY14" fmla="*/ 19050 h 586740"/>
              <a:gd name="connsiteX15" fmla="*/ 655320 w 922020"/>
              <a:gd name="connsiteY15" fmla="*/ 22860 h 586740"/>
              <a:gd name="connsiteX16" fmla="*/ 716280 w 922020"/>
              <a:gd name="connsiteY16" fmla="*/ 45720 h 586740"/>
              <a:gd name="connsiteX17" fmla="*/ 754380 w 922020"/>
              <a:gd name="connsiteY17" fmla="*/ 60960 h 586740"/>
              <a:gd name="connsiteX18" fmla="*/ 784860 w 922020"/>
              <a:gd name="connsiteY18" fmla="*/ 95250 h 586740"/>
              <a:gd name="connsiteX19" fmla="*/ 819150 w 922020"/>
              <a:gd name="connsiteY19" fmla="*/ 99060 h 586740"/>
              <a:gd name="connsiteX20" fmla="*/ 880110 w 922020"/>
              <a:gd name="connsiteY20" fmla="*/ 106680 h 586740"/>
              <a:gd name="connsiteX21" fmla="*/ 914400 w 922020"/>
              <a:gd name="connsiteY21" fmla="*/ 106680 h 586740"/>
              <a:gd name="connsiteX22" fmla="*/ 922020 w 922020"/>
              <a:gd name="connsiteY22" fmla="*/ 160020 h 586740"/>
              <a:gd name="connsiteX0" fmla="*/ 922020 w 922020"/>
              <a:gd name="connsiteY0" fmla="*/ 156210 h 582930"/>
              <a:gd name="connsiteX1" fmla="*/ 853440 w 922020"/>
              <a:gd name="connsiteY1" fmla="*/ 205740 h 582930"/>
              <a:gd name="connsiteX2" fmla="*/ 838200 w 922020"/>
              <a:gd name="connsiteY2" fmla="*/ 247650 h 582930"/>
              <a:gd name="connsiteX3" fmla="*/ 864870 w 922020"/>
              <a:gd name="connsiteY3" fmla="*/ 354330 h 582930"/>
              <a:gd name="connsiteX4" fmla="*/ 845820 w 922020"/>
              <a:gd name="connsiteY4" fmla="*/ 407670 h 582930"/>
              <a:gd name="connsiteX5" fmla="*/ 697230 w 922020"/>
              <a:gd name="connsiteY5" fmla="*/ 472440 h 582930"/>
              <a:gd name="connsiteX6" fmla="*/ 510540 w 922020"/>
              <a:gd name="connsiteY6" fmla="*/ 529590 h 582930"/>
              <a:gd name="connsiteX7" fmla="*/ 331470 w 922020"/>
              <a:gd name="connsiteY7" fmla="*/ 582930 h 582930"/>
              <a:gd name="connsiteX8" fmla="*/ 228600 w 922020"/>
              <a:gd name="connsiteY8" fmla="*/ 582930 h 582930"/>
              <a:gd name="connsiteX9" fmla="*/ 0 w 922020"/>
              <a:gd name="connsiteY9" fmla="*/ 579120 h 582930"/>
              <a:gd name="connsiteX10" fmla="*/ 31866 w 922020"/>
              <a:gd name="connsiteY10" fmla="*/ 2840 h 582930"/>
              <a:gd name="connsiteX11" fmla="*/ 205740 w 922020"/>
              <a:gd name="connsiteY11" fmla="*/ 0 h 582930"/>
              <a:gd name="connsiteX12" fmla="*/ 316230 w 922020"/>
              <a:gd name="connsiteY12" fmla="*/ 0 h 582930"/>
              <a:gd name="connsiteX13" fmla="*/ 438150 w 922020"/>
              <a:gd name="connsiteY13" fmla="*/ 0 h 582930"/>
              <a:gd name="connsiteX14" fmla="*/ 556260 w 922020"/>
              <a:gd name="connsiteY14" fmla="*/ 15240 h 582930"/>
              <a:gd name="connsiteX15" fmla="*/ 655320 w 922020"/>
              <a:gd name="connsiteY15" fmla="*/ 19050 h 582930"/>
              <a:gd name="connsiteX16" fmla="*/ 716280 w 922020"/>
              <a:gd name="connsiteY16" fmla="*/ 41910 h 582930"/>
              <a:gd name="connsiteX17" fmla="*/ 754380 w 922020"/>
              <a:gd name="connsiteY17" fmla="*/ 57150 h 582930"/>
              <a:gd name="connsiteX18" fmla="*/ 784860 w 922020"/>
              <a:gd name="connsiteY18" fmla="*/ 91440 h 582930"/>
              <a:gd name="connsiteX19" fmla="*/ 819150 w 922020"/>
              <a:gd name="connsiteY19" fmla="*/ 95250 h 582930"/>
              <a:gd name="connsiteX20" fmla="*/ 880110 w 922020"/>
              <a:gd name="connsiteY20" fmla="*/ 102870 h 582930"/>
              <a:gd name="connsiteX21" fmla="*/ 914400 w 922020"/>
              <a:gd name="connsiteY21" fmla="*/ 102870 h 582930"/>
              <a:gd name="connsiteX22" fmla="*/ 922020 w 922020"/>
              <a:gd name="connsiteY22" fmla="*/ 156210 h 582930"/>
              <a:gd name="connsiteX0" fmla="*/ 895419 w 895419"/>
              <a:gd name="connsiteY0" fmla="*/ 156210 h 583212"/>
              <a:gd name="connsiteX1" fmla="*/ 826839 w 895419"/>
              <a:gd name="connsiteY1" fmla="*/ 205740 h 583212"/>
              <a:gd name="connsiteX2" fmla="*/ 811599 w 895419"/>
              <a:gd name="connsiteY2" fmla="*/ 247650 h 583212"/>
              <a:gd name="connsiteX3" fmla="*/ 838269 w 895419"/>
              <a:gd name="connsiteY3" fmla="*/ 354330 h 583212"/>
              <a:gd name="connsiteX4" fmla="*/ 819219 w 895419"/>
              <a:gd name="connsiteY4" fmla="*/ 407670 h 583212"/>
              <a:gd name="connsiteX5" fmla="*/ 670629 w 895419"/>
              <a:gd name="connsiteY5" fmla="*/ 472440 h 583212"/>
              <a:gd name="connsiteX6" fmla="*/ 483939 w 895419"/>
              <a:gd name="connsiteY6" fmla="*/ 529590 h 583212"/>
              <a:gd name="connsiteX7" fmla="*/ 304869 w 895419"/>
              <a:gd name="connsiteY7" fmla="*/ 582930 h 583212"/>
              <a:gd name="connsiteX8" fmla="*/ 201999 w 895419"/>
              <a:gd name="connsiteY8" fmla="*/ 582930 h 583212"/>
              <a:gd name="connsiteX9" fmla="*/ 0 w 895419"/>
              <a:gd name="connsiteY9" fmla="*/ 579120 h 583212"/>
              <a:gd name="connsiteX10" fmla="*/ 5265 w 895419"/>
              <a:gd name="connsiteY10" fmla="*/ 2840 h 583212"/>
              <a:gd name="connsiteX11" fmla="*/ 179139 w 895419"/>
              <a:gd name="connsiteY11" fmla="*/ 0 h 583212"/>
              <a:gd name="connsiteX12" fmla="*/ 289629 w 895419"/>
              <a:gd name="connsiteY12" fmla="*/ 0 h 583212"/>
              <a:gd name="connsiteX13" fmla="*/ 411549 w 895419"/>
              <a:gd name="connsiteY13" fmla="*/ 0 h 583212"/>
              <a:gd name="connsiteX14" fmla="*/ 529659 w 895419"/>
              <a:gd name="connsiteY14" fmla="*/ 15240 h 583212"/>
              <a:gd name="connsiteX15" fmla="*/ 628719 w 895419"/>
              <a:gd name="connsiteY15" fmla="*/ 19050 h 583212"/>
              <a:gd name="connsiteX16" fmla="*/ 689679 w 895419"/>
              <a:gd name="connsiteY16" fmla="*/ 41910 h 583212"/>
              <a:gd name="connsiteX17" fmla="*/ 727779 w 895419"/>
              <a:gd name="connsiteY17" fmla="*/ 57150 h 583212"/>
              <a:gd name="connsiteX18" fmla="*/ 758259 w 895419"/>
              <a:gd name="connsiteY18" fmla="*/ 91440 h 583212"/>
              <a:gd name="connsiteX19" fmla="*/ 792549 w 895419"/>
              <a:gd name="connsiteY19" fmla="*/ 95250 h 583212"/>
              <a:gd name="connsiteX20" fmla="*/ 853509 w 895419"/>
              <a:gd name="connsiteY20" fmla="*/ 102870 h 583212"/>
              <a:gd name="connsiteX21" fmla="*/ 887799 w 895419"/>
              <a:gd name="connsiteY21" fmla="*/ 102870 h 583212"/>
              <a:gd name="connsiteX22" fmla="*/ 895419 w 895419"/>
              <a:gd name="connsiteY22" fmla="*/ 156210 h 583212"/>
              <a:gd name="connsiteX0" fmla="*/ 895419 w 895419"/>
              <a:gd name="connsiteY0" fmla="*/ 156210 h 583212"/>
              <a:gd name="connsiteX1" fmla="*/ 826839 w 895419"/>
              <a:gd name="connsiteY1" fmla="*/ 205740 h 583212"/>
              <a:gd name="connsiteX2" fmla="*/ 811599 w 895419"/>
              <a:gd name="connsiteY2" fmla="*/ 247650 h 583212"/>
              <a:gd name="connsiteX3" fmla="*/ 838269 w 895419"/>
              <a:gd name="connsiteY3" fmla="*/ 354330 h 583212"/>
              <a:gd name="connsiteX4" fmla="*/ 819219 w 895419"/>
              <a:gd name="connsiteY4" fmla="*/ 407670 h 583212"/>
              <a:gd name="connsiteX5" fmla="*/ 670629 w 895419"/>
              <a:gd name="connsiteY5" fmla="*/ 472440 h 583212"/>
              <a:gd name="connsiteX6" fmla="*/ 483939 w 895419"/>
              <a:gd name="connsiteY6" fmla="*/ 529590 h 583212"/>
              <a:gd name="connsiteX7" fmla="*/ 304869 w 895419"/>
              <a:gd name="connsiteY7" fmla="*/ 582930 h 583212"/>
              <a:gd name="connsiteX8" fmla="*/ 201999 w 895419"/>
              <a:gd name="connsiteY8" fmla="*/ 582930 h 583212"/>
              <a:gd name="connsiteX9" fmla="*/ 0 w 895419"/>
              <a:gd name="connsiteY9" fmla="*/ 579120 h 583212"/>
              <a:gd name="connsiteX10" fmla="*/ 5265 w 895419"/>
              <a:gd name="connsiteY10" fmla="*/ 2840 h 583212"/>
              <a:gd name="connsiteX11" fmla="*/ 179139 w 895419"/>
              <a:gd name="connsiteY11" fmla="*/ 0 h 583212"/>
              <a:gd name="connsiteX12" fmla="*/ 289629 w 895419"/>
              <a:gd name="connsiteY12" fmla="*/ 0 h 583212"/>
              <a:gd name="connsiteX13" fmla="*/ 411549 w 895419"/>
              <a:gd name="connsiteY13" fmla="*/ 0 h 583212"/>
              <a:gd name="connsiteX14" fmla="*/ 529659 w 895419"/>
              <a:gd name="connsiteY14" fmla="*/ 15240 h 583212"/>
              <a:gd name="connsiteX15" fmla="*/ 628719 w 895419"/>
              <a:gd name="connsiteY15" fmla="*/ 19050 h 583212"/>
              <a:gd name="connsiteX16" fmla="*/ 689679 w 895419"/>
              <a:gd name="connsiteY16" fmla="*/ 41910 h 583212"/>
              <a:gd name="connsiteX17" fmla="*/ 727779 w 895419"/>
              <a:gd name="connsiteY17" fmla="*/ 57150 h 583212"/>
              <a:gd name="connsiteX18" fmla="*/ 758259 w 895419"/>
              <a:gd name="connsiteY18" fmla="*/ 91440 h 583212"/>
              <a:gd name="connsiteX19" fmla="*/ 792549 w 895419"/>
              <a:gd name="connsiteY19" fmla="*/ 95250 h 583212"/>
              <a:gd name="connsiteX20" fmla="*/ 853509 w 895419"/>
              <a:gd name="connsiteY20" fmla="*/ 102870 h 583212"/>
              <a:gd name="connsiteX21" fmla="*/ 887799 w 895419"/>
              <a:gd name="connsiteY21" fmla="*/ 102870 h 583212"/>
              <a:gd name="connsiteX22" fmla="*/ 895419 w 895419"/>
              <a:gd name="connsiteY22" fmla="*/ 156210 h 583212"/>
              <a:gd name="connsiteX0" fmla="*/ 852230 w 887799"/>
              <a:gd name="connsiteY0" fmla="*/ 184420 h 583212"/>
              <a:gd name="connsiteX1" fmla="*/ 826839 w 887799"/>
              <a:gd name="connsiteY1" fmla="*/ 205740 h 583212"/>
              <a:gd name="connsiteX2" fmla="*/ 811599 w 887799"/>
              <a:gd name="connsiteY2" fmla="*/ 247650 h 583212"/>
              <a:gd name="connsiteX3" fmla="*/ 838269 w 887799"/>
              <a:gd name="connsiteY3" fmla="*/ 354330 h 583212"/>
              <a:gd name="connsiteX4" fmla="*/ 819219 w 887799"/>
              <a:gd name="connsiteY4" fmla="*/ 407670 h 583212"/>
              <a:gd name="connsiteX5" fmla="*/ 670629 w 887799"/>
              <a:gd name="connsiteY5" fmla="*/ 472440 h 583212"/>
              <a:gd name="connsiteX6" fmla="*/ 483939 w 887799"/>
              <a:gd name="connsiteY6" fmla="*/ 529590 h 583212"/>
              <a:gd name="connsiteX7" fmla="*/ 304869 w 887799"/>
              <a:gd name="connsiteY7" fmla="*/ 582930 h 583212"/>
              <a:gd name="connsiteX8" fmla="*/ 201999 w 887799"/>
              <a:gd name="connsiteY8" fmla="*/ 582930 h 583212"/>
              <a:gd name="connsiteX9" fmla="*/ 0 w 887799"/>
              <a:gd name="connsiteY9" fmla="*/ 579120 h 583212"/>
              <a:gd name="connsiteX10" fmla="*/ 5265 w 887799"/>
              <a:gd name="connsiteY10" fmla="*/ 2840 h 583212"/>
              <a:gd name="connsiteX11" fmla="*/ 179139 w 887799"/>
              <a:gd name="connsiteY11" fmla="*/ 0 h 583212"/>
              <a:gd name="connsiteX12" fmla="*/ 289629 w 887799"/>
              <a:gd name="connsiteY12" fmla="*/ 0 h 583212"/>
              <a:gd name="connsiteX13" fmla="*/ 411549 w 887799"/>
              <a:gd name="connsiteY13" fmla="*/ 0 h 583212"/>
              <a:gd name="connsiteX14" fmla="*/ 529659 w 887799"/>
              <a:gd name="connsiteY14" fmla="*/ 15240 h 583212"/>
              <a:gd name="connsiteX15" fmla="*/ 628719 w 887799"/>
              <a:gd name="connsiteY15" fmla="*/ 19050 h 583212"/>
              <a:gd name="connsiteX16" fmla="*/ 689679 w 887799"/>
              <a:gd name="connsiteY16" fmla="*/ 41910 h 583212"/>
              <a:gd name="connsiteX17" fmla="*/ 727779 w 887799"/>
              <a:gd name="connsiteY17" fmla="*/ 57150 h 583212"/>
              <a:gd name="connsiteX18" fmla="*/ 758259 w 887799"/>
              <a:gd name="connsiteY18" fmla="*/ 91440 h 583212"/>
              <a:gd name="connsiteX19" fmla="*/ 792549 w 887799"/>
              <a:gd name="connsiteY19" fmla="*/ 95250 h 583212"/>
              <a:gd name="connsiteX20" fmla="*/ 853509 w 887799"/>
              <a:gd name="connsiteY20" fmla="*/ 102870 h 583212"/>
              <a:gd name="connsiteX21" fmla="*/ 887799 w 887799"/>
              <a:gd name="connsiteY21" fmla="*/ 102870 h 583212"/>
              <a:gd name="connsiteX22" fmla="*/ 852230 w 887799"/>
              <a:gd name="connsiteY22" fmla="*/ 184420 h 583212"/>
              <a:gd name="connsiteX0" fmla="*/ 852230 w 862605"/>
              <a:gd name="connsiteY0" fmla="*/ 184420 h 583212"/>
              <a:gd name="connsiteX1" fmla="*/ 826839 w 862605"/>
              <a:gd name="connsiteY1" fmla="*/ 205740 h 583212"/>
              <a:gd name="connsiteX2" fmla="*/ 811599 w 862605"/>
              <a:gd name="connsiteY2" fmla="*/ 247650 h 583212"/>
              <a:gd name="connsiteX3" fmla="*/ 838269 w 862605"/>
              <a:gd name="connsiteY3" fmla="*/ 354330 h 583212"/>
              <a:gd name="connsiteX4" fmla="*/ 819219 w 862605"/>
              <a:gd name="connsiteY4" fmla="*/ 407670 h 583212"/>
              <a:gd name="connsiteX5" fmla="*/ 670629 w 862605"/>
              <a:gd name="connsiteY5" fmla="*/ 472440 h 583212"/>
              <a:gd name="connsiteX6" fmla="*/ 483939 w 862605"/>
              <a:gd name="connsiteY6" fmla="*/ 529590 h 583212"/>
              <a:gd name="connsiteX7" fmla="*/ 304869 w 862605"/>
              <a:gd name="connsiteY7" fmla="*/ 582930 h 583212"/>
              <a:gd name="connsiteX8" fmla="*/ 201999 w 862605"/>
              <a:gd name="connsiteY8" fmla="*/ 582930 h 583212"/>
              <a:gd name="connsiteX9" fmla="*/ 0 w 862605"/>
              <a:gd name="connsiteY9" fmla="*/ 579120 h 583212"/>
              <a:gd name="connsiteX10" fmla="*/ 5265 w 862605"/>
              <a:gd name="connsiteY10" fmla="*/ 2840 h 583212"/>
              <a:gd name="connsiteX11" fmla="*/ 179139 w 862605"/>
              <a:gd name="connsiteY11" fmla="*/ 0 h 583212"/>
              <a:gd name="connsiteX12" fmla="*/ 289629 w 862605"/>
              <a:gd name="connsiteY12" fmla="*/ 0 h 583212"/>
              <a:gd name="connsiteX13" fmla="*/ 411549 w 862605"/>
              <a:gd name="connsiteY13" fmla="*/ 0 h 583212"/>
              <a:gd name="connsiteX14" fmla="*/ 529659 w 862605"/>
              <a:gd name="connsiteY14" fmla="*/ 15240 h 583212"/>
              <a:gd name="connsiteX15" fmla="*/ 628719 w 862605"/>
              <a:gd name="connsiteY15" fmla="*/ 19050 h 583212"/>
              <a:gd name="connsiteX16" fmla="*/ 689679 w 862605"/>
              <a:gd name="connsiteY16" fmla="*/ 41910 h 583212"/>
              <a:gd name="connsiteX17" fmla="*/ 727779 w 862605"/>
              <a:gd name="connsiteY17" fmla="*/ 57150 h 583212"/>
              <a:gd name="connsiteX18" fmla="*/ 758259 w 862605"/>
              <a:gd name="connsiteY18" fmla="*/ 91440 h 583212"/>
              <a:gd name="connsiteX19" fmla="*/ 792549 w 862605"/>
              <a:gd name="connsiteY19" fmla="*/ 95250 h 583212"/>
              <a:gd name="connsiteX20" fmla="*/ 853509 w 862605"/>
              <a:gd name="connsiteY20" fmla="*/ 102870 h 583212"/>
              <a:gd name="connsiteX21" fmla="*/ 862605 w 862605"/>
              <a:gd name="connsiteY21" fmla="*/ 131079 h 583212"/>
              <a:gd name="connsiteX22" fmla="*/ 852230 w 862605"/>
              <a:gd name="connsiteY22" fmla="*/ 184420 h 583212"/>
              <a:gd name="connsiteX0" fmla="*/ 852230 w 853509"/>
              <a:gd name="connsiteY0" fmla="*/ 184420 h 583212"/>
              <a:gd name="connsiteX1" fmla="*/ 826839 w 853509"/>
              <a:gd name="connsiteY1" fmla="*/ 205740 h 583212"/>
              <a:gd name="connsiteX2" fmla="*/ 811599 w 853509"/>
              <a:gd name="connsiteY2" fmla="*/ 247650 h 583212"/>
              <a:gd name="connsiteX3" fmla="*/ 838269 w 853509"/>
              <a:gd name="connsiteY3" fmla="*/ 354330 h 583212"/>
              <a:gd name="connsiteX4" fmla="*/ 819219 w 853509"/>
              <a:gd name="connsiteY4" fmla="*/ 407670 h 583212"/>
              <a:gd name="connsiteX5" fmla="*/ 670629 w 853509"/>
              <a:gd name="connsiteY5" fmla="*/ 472440 h 583212"/>
              <a:gd name="connsiteX6" fmla="*/ 483939 w 853509"/>
              <a:gd name="connsiteY6" fmla="*/ 529590 h 583212"/>
              <a:gd name="connsiteX7" fmla="*/ 304869 w 853509"/>
              <a:gd name="connsiteY7" fmla="*/ 582930 h 583212"/>
              <a:gd name="connsiteX8" fmla="*/ 201999 w 853509"/>
              <a:gd name="connsiteY8" fmla="*/ 582930 h 583212"/>
              <a:gd name="connsiteX9" fmla="*/ 0 w 853509"/>
              <a:gd name="connsiteY9" fmla="*/ 579120 h 583212"/>
              <a:gd name="connsiteX10" fmla="*/ 5265 w 853509"/>
              <a:gd name="connsiteY10" fmla="*/ 2840 h 583212"/>
              <a:gd name="connsiteX11" fmla="*/ 179139 w 853509"/>
              <a:gd name="connsiteY11" fmla="*/ 0 h 583212"/>
              <a:gd name="connsiteX12" fmla="*/ 289629 w 853509"/>
              <a:gd name="connsiteY12" fmla="*/ 0 h 583212"/>
              <a:gd name="connsiteX13" fmla="*/ 411549 w 853509"/>
              <a:gd name="connsiteY13" fmla="*/ 0 h 583212"/>
              <a:gd name="connsiteX14" fmla="*/ 529659 w 853509"/>
              <a:gd name="connsiteY14" fmla="*/ 15240 h 583212"/>
              <a:gd name="connsiteX15" fmla="*/ 628719 w 853509"/>
              <a:gd name="connsiteY15" fmla="*/ 19050 h 583212"/>
              <a:gd name="connsiteX16" fmla="*/ 689679 w 853509"/>
              <a:gd name="connsiteY16" fmla="*/ 41910 h 583212"/>
              <a:gd name="connsiteX17" fmla="*/ 727779 w 853509"/>
              <a:gd name="connsiteY17" fmla="*/ 57150 h 583212"/>
              <a:gd name="connsiteX18" fmla="*/ 758259 w 853509"/>
              <a:gd name="connsiteY18" fmla="*/ 91440 h 583212"/>
              <a:gd name="connsiteX19" fmla="*/ 792549 w 853509"/>
              <a:gd name="connsiteY19" fmla="*/ 95250 h 583212"/>
              <a:gd name="connsiteX20" fmla="*/ 853509 w 853509"/>
              <a:gd name="connsiteY20" fmla="*/ 102870 h 583212"/>
              <a:gd name="connsiteX21" fmla="*/ 848209 w 853509"/>
              <a:gd name="connsiteY21" fmla="*/ 143169 h 583212"/>
              <a:gd name="connsiteX22" fmla="*/ 852230 w 853509"/>
              <a:gd name="connsiteY22" fmla="*/ 184420 h 583212"/>
              <a:gd name="connsiteX0" fmla="*/ 852230 w 852230"/>
              <a:gd name="connsiteY0" fmla="*/ 184420 h 583212"/>
              <a:gd name="connsiteX1" fmla="*/ 826839 w 852230"/>
              <a:gd name="connsiteY1" fmla="*/ 205740 h 583212"/>
              <a:gd name="connsiteX2" fmla="*/ 811599 w 852230"/>
              <a:gd name="connsiteY2" fmla="*/ 247650 h 583212"/>
              <a:gd name="connsiteX3" fmla="*/ 838269 w 852230"/>
              <a:gd name="connsiteY3" fmla="*/ 354330 h 583212"/>
              <a:gd name="connsiteX4" fmla="*/ 819219 w 852230"/>
              <a:gd name="connsiteY4" fmla="*/ 407670 h 583212"/>
              <a:gd name="connsiteX5" fmla="*/ 670629 w 852230"/>
              <a:gd name="connsiteY5" fmla="*/ 472440 h 583212"/>
              <a:gd name="connsiteX6" fmla="*/ 483939 w 852230"/>
              <a:gd name="connsiteY6" fmla="*/ 529590 h 583212"/>
              <a:gd name="connsiteX7" fmla="*/ 304869 w 852230"/>
              <a:gd name="connsiteY7" fmla="*/ 582930 h 583212"/>
              <a:gd name="connsiteX8" fmla="*/ 201999 w 852230"/>
              <a:gd name="connsiteY8" fmla="*/ 582930 h 583212"/>
              <a:gd name="connsiteX9" fmla="*/ 0 w 852230"/>
              <a:gd name="connsiteY9" fmla="*/ 579120 h 583212"/>
              <a:gd name="connsiteX10" fmla="*/ 5265 w 852230"/>
              <a:gd name="connsiteY10" fmla="*/ 2840 h 583212"/>
              <a:gd name="connsiteX11" fmla="*/ 179139 w 852230"/>
              <a:gd name="connsiteY11" fmla="*/ 0 h 583212"/>
              <a:gd name="connsiteX12" fmla="*/ 289629 w 852230"/>
              <a:gd name="connsiteY12" fmla="*/ 0 h 583212"/>
              <a:gd name="connsiteX13" fmla="*/ 411549 w 852230"/>
              <a:gd name="connsiteY13" fmla="*/ 0 h 583212"/>
              <a:gd name="connsiteX14" fmla="*/ 529659 w 852230"/>
              <a:gd name="connsiteY14" fmla="*/ 15240 h 583212"/>
              <a:gd name="connsiteX15" fmla="*/ 628719 w 852230"/>
              <a:gd name="connsiteY15" fmla="*/ 19050 h 583212"/>
              <a:gd name="connsiteX16" fmla="*/ 689679 w 852230"/>
              <a:gd name="connsiteY16" fmla="*/ 41910 h 583212"/>
              <a:gd name="connsiteX17" fmla="*/ 727779 w 852230"/>
              <a:gd name="connsiteY17" fmla="*/ 57150 h 583212"/>
              <a:gd name="connsiteX18" fmla="*/ 758259 w 852230"/>
              <a:gd name="connsiteY18" fmla="*/ 91440 h 583212"/>
              <a:gd name="connsiteX19" fmla="*/ 792549 w 852230"/>
              <a:gd name="connsiteY19" fmla="*/ 95250 h 583212"/>
              <a:gd name="connsiteX20" fmla="*/ 844529 w 852230"/>
              <a:gd name="connsiteY20" fmla="*/ 119629 h 583212"/>
              <a:gd name="connsiteX21" fmla="*/ 848209 w 852230"/>
              <a:gd name="connsiteY21" fmla="*/ 143169 h 583212"/>
              <a:gd name="connsiteX22" fmla="*/ 852230 w 852230"/>
              <a:gd name="connsiteY22" fmla="*/ 184420 h 583212"/>
              <a:gd name="connsiteX0" fmla="*/ 852230 w 852230"/>
              <a:gd name="connsiteY0" fmla="*/ 184420 h 583212"/>
              <a:gd name="connsiteX1" fmla="*/ 826839 w 852230"/>
              <a:gd name="connsiteY1" fmla="*/ 205740 h 583212"/>
              <a:gd name="connsiteX2" fmla="*/ 811599 w 852230"/>
              <a:gd name="connsiteY2" fmla="*/ 247650 h 583212"/>
              <a:gd name="connsiteX3" fmla="*/ 838269 w 852230"/>
              <a:gd name="connsiteY3" fmla="*/ 354330 h 583212"/>
              <a:gd name="connsiteX4" fmla="*/ 819219 w 852230"/>
              <a:gd name="connsiteY4" fmla="*/ 407670 h 583212"/>
              <a:gd name="connsiteX5" fmla="*/ 670629 w 852230"/>
              <a:gd name="connsiteY5" fmla="*/ 472440 h 583212"/>
              <a:gd name="connsiteX6" fmla="*/ 483939 w 852230"/>
              <a:gd name="connsiteY6" fmla="*/ 529590 h 583212"/>
              <a:gd name="connsiteX7" fmla="*/ 304869 w 852230"/>
              <a:gd name="connsiteY7" fmla="*/ 582930 h 583212"/>
              <a:gd name="connsiteX8" fmla="*/ 201999 w 852230"/>
              <a:gd name="connsiteY8" fmla="*/ 582930 h 583212"/>
              <a:gd name="connsiteX9" fmla="*/ 0 w 852230"/>
              <a:gd name="connsiteY9" fmla="*/ 579120 h 583212"/>
              <a:gd name="connsiteX10" fmla="*/ 5265 w 852230"/>
              <a:gd name="connsiteY10" fmla="*/ 2840 h 583212"/>
              <a:gd name="connsiteX11" fmla="*/ 179139 w 852230"/>
              <a:gd name="connsiteY11" fmla="*/ 0 h 583212"/>
              <a:gd name="connsiteX12" fmla="*/ 289629 w 852230"/>
              <a:gd name="connsiteY12" fmla="*/ 0 h 583212"/>
              <a:gd name="connsiteX13" fmla="*/ 411549 w 852230"/>
              <a:gd name="connsiteY13" fmla="*/ 0 h 583212"/>
              <a:gd name="connsiteX14" fmla="*/ 529659 w 852230"/>
              <a:gd name="connsiteY14" fmla="*/ 15240 h 583212"/>
              <a:gd name="connsiteX15" fmla="*/ 628719 w 852230"/>
              <a:gd name="connsiteY15" fmla="*/ 19050 h 583212"/>
              <a:gd name="connsiteX16" fmla="*/ 689679 w 852230"/>
              <a:gd name="connsiteY16" fmla="*/ 41910 h 583212"/>
              <a:gd name="connsiteX17" fmla="*/ 727779 w 852230"/>
              <a:gd name="connsiteY17" fmla="*/ 57150 h 583212"/>
              <a:gd name="connsiteX18" fmla="*/ 758259 w 852230"/>
              <a:gd name="connsiteY18" fmla="*/ 91440 h 583212"/>
              <a:gd name="connsiteX19" fmla="*/ 792549 w 852230"/>
              <a:gd name="connsiteY19" fmla="*/ 95250 h 583212"/>
              <a:gd name="connsiteX20" fmla="*/ 844529 w 852230"/>
              <a:gd name="connsiteY20" fmla="*/ 119629 h 583212"/>
              <a:gd name="connsiteX21" fmla="*/ 848209 w 852230"/>
              <a:gd name="connsiteY21" fmla="*/ 143169 h 583212"/>
              <a:gd name="connsiteX22" fmla="*/ 852230 w 852230"/>
              <a:gd name="connsiteY22" fmla="*/ 184420 h 583212"/>
              <a:gd name="connsiteX0" fmla="*/ 852230 w 852230"/>
              <a:gd name="connsiteY0" fmla="*/ 184420 h 583212"/>
              <a:gd name="connsiteX1" fmla="*/ 826839 w 852230"/>
              <a:gd name="connsiteY1" fmla="*/ 205740 h 583212"/>
              <a:gd name="connsiteX2" fmla="*/ 811599 w 852230"/>
              <a:gd name="connsiteY2" fmla="*/ 247650 h 583212"/>
              <a:gd name="connsiteX3" fmla="*/ 838269 w 852230"/>
              <a:gd name="connsiteY3" fmla="*/ 354330 h 583212"/>
              <a:gd name="connsiteX4" fmla="*/ 819219 w 852230"/>
              <a:gd name="connsiteY4" fmla="*/ 407670 h 583212"/>
              <a:gd name="connsiteX5" fmla="*/ 670629 w 852230"/>
              <a:gd name="connsiteY5" fmla="*/ 472440 h 583212"/>
              <a:gd name="connsiteX6" fmla="*/ 483939 w 852230"/>
              <a:gd name="connsiteY6" fmla="*/ 529590 h 583212"/>
              <a:gd name="connsiteX7" fmla="*/ 304869 w 852230"/>
              <a:gd name="connsiteY7" fmla="*/ 582930 h 583212"/>
              <a:gd name="connsiteX8" fmla="*/ 201999 w 852230"/>
              <a:gd name="connsiteY8" fmla="*/ 582930 h 583212"/>
              <a:gd name="connsiteX9" fmla="*/ 0 w 852230"/>
              <a:gd name="connsiteY9" fmla="*/ 579120 h 583212"/>
              <a:gd name="connsiteX10" fmla="*/ 5265 w 852230"/>
              <a:gd name="connsiteY10" fmla="*/ 2840 h 583212"/>
              <a:gd name="connsiteX11" fmla="*/ 179139 w 852230"/>
              <a:gd name="connsiteY11" fmla="*/ 0 h 583212"/>
              <a:gd name="connsiteX12" fmla="*/ 289629 w 852230"/>
              <a:gd name="connsiteY12" fmla="*/ 0 h 583212"/>
              <a:gd name="connsiteX13" fmla="*/ 411549 w 852230"/>
              <a:gd name="connsiteY13" fmla="*/ 0 h 583212"/>
              <a:gd name="connsiteX14" fmla="*/ 529659 w 852230"/>
              <a:gd name="connsiteY14" fmla="*/ 15240 h 583212"/>
              <a:gd name="connsiteX15" fmla="*/ 628719 w 852230"/>
              <a:gd name="connsiteY15" fmla="*/ 19050 h 583212"/>
              <a:gd name="connsiteX16" fmla="*/ 689679 w 852230"/>
              <a:gd name="connsiteY16" fmla="*/ 41910 h 583212"/>
              <a:gd name="connsiteX17" fmla="*/ 727779 w 852230"/>
              <a:gd name="connsiteY17" fmla="*/ 57150 h 583212"/>
              <a:gd name="connsiteX18" fmla="*/ 758259 w 852230"/>
              <a:gd name="connsiteY18" fmla="*/ 91440 h 583212"/>
              <a:gd name="connsiteX19" fmla="*/ 792549 w 852230"/>
              <a:gd name="connsiteY19" fmla="*/ 95250 h 583212"/>
              <a:gd name="connsiteX20" fmla="*/ 832555 w 852230"/>
              <a:gd name="connsiteY20" fmla="*/ 119629 h 583212"/>
              <a:gd name="connsiteX21" fmla="*/ 848209 w 852230"/>
              <a:gd name="connsiteY21" fmla="*/ 143169 h 583212"/>
              <a:gd name="connsiteX22" fmla="*/ 852230 w 852230"/>
              <a:gd name="connsiteY22" fmla="*/ 184420 h 583212"/>
              <a:gd name="connsiteX0" fmla="*/ 852230 w 852230"/>
              <a:gd name="connsiteY0" fmla="*/ 184420 h 583212"/>
              <a:gd name="connsiteX1" fmla="*/ 826839 w 852230"/>
              <a:gd name="connsiteY1" fmla="*/ 205740 h 583212"/>
              <a:gd name="connsiteX2" fmla="*/ 801524 w 852230"/>
              <a:gd name="connsiteY2" fmla="*/ 201947 h 583212"/>
              <a:gd name="connsiteX3" fmla="*/ 811599 w 852230"/>
              <a:gd name="connsiteY3" fmla="*/ 247650 h 583212"/>
              <a:gd name="connsiteX4" fmla="*/ 838269 w 852230"/>
              <a:gd name="connsiteY4" fmla="*/ 354330 h 583212"/>
              <a:gd name="connsiteX5" fmla="*/ 819219 w 852230"/>
              <a:gd name="connsiteY5" fmla="*/ 407670 h 583212"/>
              <a:gd name="connsiteX6" fmla="*/ 670629 w 852230"/>
              <a:gd name="connsiteY6" fmla="*/ 472440 h 583212"/>
              <a:gd name="connsiteX7" fmla="*/ 483939 w 852230"/>
              <a:gd name="connsiteY7" fmla="*/ 529590 h 583212"/>
              <a:gd name="connsiteX8" fmla="*/ 304869 w 852230"/>
              <a:gd name="connsiteY8" fmla="*/ 582930 h 583212"/>
              <a:gd name="connsiteX9" fmla="*/ 201999 w 852230"/>
              <a:gd name="connsiteY9" fmla="*/ 582930 h 583212"/>
              <a:gd name="connsiteX10" fmla="*/ 0 w 852230"/>
              <a:gd name="connsiteY10" fmla="*/ 579120 h 583212"/>
              <a:gd name="connsiteX11" fmla="*/ 5265 w 852230"/>
              <a:gd name="connsiteY11" fmla="*/ 2840 h 583212"/>
              <a:gd name="connsiteX12" fmla="*/ 179139 w 852230"/>
              <a:gd name="connsiteY12" fmla="*/ 0 h 583212"/>
              <a:gd name="connsiteX13" fmla="*/ 289629 w 852230"/>
              <a:gd name="connsiteY13" fmla="*/ 0 h 583212"/>
              <a:gd name="connsiteX14" fmla="*/ 411549 w 852230"/>
              <a:gd name="connsiteY14" fmla="*/ 0 h 583212"/>
              <a:gd name="connsiteX15" fmla="*/ 529659 w 852230"/>
              <a:gd name="connsiteY15" fmla="*/ 15240 h 583212"/>
              <a:gd name="connsiteX16" fmla="*/ 628719 w 852230"/>
              <a:gd name="connsiteY16" fmla="*/ 19050 h 583212"/>
              <a:gd name="connsiteX17" fmla="*/ 689679 w 852230"/>
              <a:gd name="connsiteY17" fmla="*/ 41910 h 583212"/>
              <a:gd name="connsiteX18" fmla="*/ 727779 w 852230"/>
              <a:gd name="connsiteY18" fmla="*/ 57150 h 583212"/>
              <a:gd name="connsiteX19" fmla="*/ 758259 w 852230"/>
              <a:gd name="connsiteY19" fmla="*/ 91440 h 583212"/>
              <a:gd name="connsiteX20" fmla="*/ 792549 w 852230"/>
              <a:gd name="connsiteY20" fmla="*/ 95250 h 583212"/>
              <a:gd name="connsiteX21" fmla="*/ 832555 w 852230"/>
              <a:gd name="connsiteY21" fmla="*/ 119629 h 583212"/>
              <a:gd name="connsiteX22" fmla="*/ 848209 w 852230"/>
              <a:gd name="connsiteY22" fmla="*/ 143169 h 583212"/>
              <a:gd name="connsiteX23" fmla="*/ 852230 w 852230"/>
              <a:gd name="connsiteY23" fmla="*/ 184420 h 583212"/>
              <a:gd name="connsiteX0" fmla="*/ 852230 w 852230"/>
              <a:gd name="connsiteY0" fmla="*/ 184420 h 583212"/>
              <a:gd name="connsiteX1" fmla="*/ 826839 w 852230"/>
              <a:gd name="connsiteY1" fmla="*/ 205740 h 583212"/>
              <a:gd name="connsiteX2" fmla="*/ 801524 w 852230"/>
              <a:gd name="connsiteY2" fmla="*/ 201947 h 583212"/>
              <a:gd name="connsiteX3" fmla="*/ 811599 w 852230"/>
              <a:gd name="connsiteY3" fmla="*/ 247650 h 583212"/>
              <a:gd name="connsiteX4" fmla="*/ 774582 w 852230"/>
              <a:gd name="connsiteY4" fmla="*/ 232114 h 583212"/>
              <a:gd name="connsiteX5" fmla="*/ 838269 w 852230"/>
              <a:gd name="connsiteY5" fmla="*/ 354330 h 583212"/>
              <a:gd name="connsiteX6" fmla="*/ 819219 w 852230"/>
              <a:gd name="connsiteY6" fmla="*/ 407670 h 583212"/>
              <a:gd name="connsiteX7" fmla="*/ 670629 w 852230"/>
              <a:gd name="connsiteY7" fmla="*/ 472440 h 583212"/>
              <a:gd name="connsiteX8" fmla="*/ 483939 w 852230"/>
              <a:gd name="connsiteY8" fmla="*/ 529590 h 583212"/>
              <a:gd name="connsiteX9" fmla="*/ 304869 w 852230"/>
              <a:gd name="connsiteY9" fmla="*/ 582930 h 583212"/>
              <a:gd name="connsiteX10" fmla="*/ 201999 w 852230"/>
              <a:gd name="connsiteY10" fmla="*/ 582930 h 583212"/>
              <a:gd name="connsiteX11" fmla="*/ 0 w 852230"/>
              <a:gd name="connsiteY11" fmla="*/ 579120 h 583212"/>
              <a:gd name="connsiteX12" fmla="*/ 5265 w 852230"/>
              <a:gd name="connsiteY12" fmla="*/ 2840 h 583212"/>
              <a:gd name="connsiteX13" fmla="*/ 179139 w 852230"/>
              <a:gd name="connsiteY13" fmla="*/ 0 h 583212"/>
              <a:gd name="connsiteX14" fmla="*/ 289629 w 852230"/>
              <a:gd name="connsiteY14" fmla="*/ 0 h 583212"/>
              <a:gd name="connsiteX15" fmla="*/ 411549 w 852230"/>
              <a:gd name="connsiteY15" fmla="*/ 0 h 583212"/>
              <a:gd name="connsiteX16" fmla="*/ 529659 w 852230"/>
              <a:gd name="connsiteY16" fmla="*/ 15240 h 583212"/>
              <a:gd name="connsiteX17" fmla="*/ 628719 w 852230"/>
              <a:gd name="connsiteY17" fmla="*/ 19050 h 583212"/>
              <a:gd name="connsiteX18" fmla="*/ 689679 w 852230"/>
              <a:gd name="connsiteY18" fmla="*/ 41910 h 583212"/>
              <a:gd name="connsiteX19" fmla="*/ 727779 w 852230"/>
              <a:gd name="connsiteY19" fmla="*/ 57150 h 583212"/>
              <a:gd name="connsiteX20" fmla="*/ 758259 w 852230"/>
              <a:gd name="connsiteY20" fmla="*/ 91440 h 583212"/>
              <a:gd name="connsiteX21" fmla="*/ 792549 w 852230"/>
              <a:gd name="connsiteY21" fmla="*/ 95250 h 583212"/>
              <a:gd name="connsiteX22" fmla="*/ 832555 w 852230"/>
              <a:gd name="connsiteY22" fmla="*/ 119629 h 583212"/>
              <a:gd name="connsiteX23" fmla="*/ 848209 w 852230"/>
              <a:gd name="connsiteY23" fmla="*/ 143169 h 583212"/>
              <a:gd name="connsiteX24" fmla="*/ 852230 w 852230"/>
              <a:gd name="connsiteY24" fmla="*/ 184420 h 583212"/>
              <a:gd name="connsiteX0" fmla="*/ 852230 w 852230"/>
              <a:gd name="connsiteY0" fmla="*/ 184420 h 583212"/>
              <a:gd name="connsiteX1" fmla="*/ 826839 w 852230"/>
              <a:gd name="connsiteY1" fmla="*/ 205740 h 583212"/>
              <a:gd name="connsiteX2" fmla="*/ 801524 w 852230"/>
              <a:gd name="connsiteY2" fmla="*/ 201947 h 583212"/>
              <a:gd name="connsiteX3" fmla="*/ 787651 w 852230"/>
              <a:gd name="connsiteY3" fmla="*/ 217483 h 583212"/>
              <a:gd name="connsiteX4" fmla="*/ 774582 w 852230"/>
              <a:gd name="connsiteY4" fmla="*/ 232114 h 583212"/>
              <a:gd name="connsiteX5" fmla="*/ 838269 w 852230"/>
              <a:gd name="connsiteY5" fmla="*/ 354330 h 583212"/>
              <a:gd name="connsiteX6" fmla="*/ 819219 w 852230"/>
              <a:gd name="connsiteY6" fmla="*/ 407670 h 583212"/>
              <a:gd name="connsiteX7" fmla="*/ 670629 w 852230"/>
              <a:gd name="connsiteY7" fmla="*/ 472440 h 583212"/>
              <a:gd name="connsiteX8" fmla="*/ 483939 w 852230"/>
              <a:gd name="connsiteY8" fmla="*/ 529590 h 583212"/>
              <a:gd name="connsiteX9" fmla="*/ 304869 w 852230"/>
              <a:gd name="connsiteY9" fmla="*/ 582930 h 583212"/>
              <a:gd name="connsiteX10" fmla="*/ 201999 w 852230"/>
              <a:gd name="connsiteY10" fmla="*/ 582930 h 583212"/>
              <a:gd name="connsiteX11" fmla="*/ 0 w 852230"/>
              <a:gd name="connsiteY11" fmla="*/ 579120 h 583212"/>
              <a:gd name="connsiteX12" fmla="*/ 5265 w 852230"/>
              <a:gd name="connsiteY12" fmla="*/ 2840 h 583212"/>
              <a:gd name="connsiteX13" fmla="*/ 179139 w 852230"/>
              <a:gd name="connsiteY13" fmla="*/ 0 h 583212"/>
              <a:gd name="connsiteX14" fmla="*/ 289629 w 852230"/>
              <a:gd name="connsiteY14" fmla="*/ 0 h 583212"/>
              <a:gd name="connsiteX15" fmla="*/ 411549 w 852230"/>
              <a:gd name="connsiteY15" fmla="*/ 0 h 583212"/>
              <a:gd name="connsiteX16" fmla="*/ 529659 w 852230"/>
              <a:gd name="connsiteY16" fmla="*/ 15240 h 583212"/>
              <a:gd name="connsiteX17" fmla="*/ 628719 w 852230"/>
              <a:gd name="connsiteY17" fmla="*/ 19050 h 583212"/>
              <a:gd name="connsiteX18" fmla="*/ 689679 w 852230"/>
              <a:gd name="connsiteY18" fmla="*/ 41910 h 583212"/>
              <a:gd name="connsiteX19" fmla="*/ 727779 w 852230"/>
              <a:gd name="connsiteY19" fmla="*/ 57150 h 583212"/>
              <a:gd name="connsiteX20" fmla="*/ 758259 w 852230"/>
              <a:gd name="connsiteY20" fmla="*/ 91440 h 583212"/>
              <a:gd name="connsiteX21" fmla="*/ 792549 w 852230"/>
              <a:gd name="connsiteY21" fmla="*/ 95250 h 583212"/>
              <a:gd name="connsiteX22" fmla="*/ 832555 w 852230"/>
              <a:gd name="connsiteY22" fmla="*/ 119629 h 583212"/>
              <a:gd name="connsiteX23" fmla="*/ 848209 w 852230"/>
              <a:gd name="connsiteY23" fmla="*/ 143169 h 583212"/>
              <a:gd name="connsiteX24" fmla="*/ 852230 w 852230"/>
              <a:gd name="connsiteY24" fmla="*/ 184420 h 583212"/>
              <a:gd name="connsiteX0" fmla="*/ 852230 w 852230"/>
              <a:gd name="connsiteY0" fmla="*/ 184420 h 606405"/>
              <a:gd name="connsiteX1" fmla="*/ 826839 w 852230"/>
              <a:gd name="connsiteY1" fmla="*/ 205740 h 606405"/>
              <a:gd name="connsiteX2" fmla="*/ 801524 w 852230"/>
              <a:gd name="connsiteY2" fmla="*/ 201947 h 606405"/>
              <a:gd name="connsiteX3" fmla="*/ 787651 w 852230"/>
              <a:gd name="connsiteY3" fmla="*/ 217483 h 606405"/>
              <a:gd name="connsiteX4" fmla="*/ 774582 w 852230"/>
              <a:gd name="connsiteY4" fmla="*/ 232114 h 606405"/>
              <a:gd name="connsiteX5" fmla="*/ 838269 w 852230"/>
              <a:gd name="connsiteY5" fmla="*/ 354330 h 606405"/>
              <a:gd name="connsiteX6" fmla="*/ 819219 w 852230"/>
              <a:gd name="connsiteY6" fmla="*/ 407670 h 606405"/>
              <a:gd name="connsiteX7" fmla="*/ 670629 w 852230"/>
              <a:gd name="connsiteY7" fmla="*/ 472440 h 606405"/>
              <a:gd name="connsiteX8" fmla="*/ 483939 w 852230"/>
              <a:gd name="connsiteY8" fmla="*/ 529590 h 606405"/>
              <a:gd name="connsiteX9" fmla="*/ 304869 w 852230"/>
              <a:gd name="connsiteY9" fmla="*/ 582930 h 606405"/>
              <a:gd name="connsiteX10" fmla="*/ 200502 w 852230"/>
              <a:gd name="connsiteY10" fmla="*/ 606393 h 606405"/>
              <a:gd name="connsiteX11" fmla="*/ 0 w 852230"/>
              <a:gd name="connsiteY11" fmla="*/ 579120 h 606405"/>
              <a:gd name="connsiteX12" fmla="*/ 5265 w 852230"/>
              <a:gd name="connsiteY12" fmla="*/ 2840 h 606405"/>
              <a:gd name="connsiteX13" fmla="*/ 179139 w 852230"/>
              <a:gd name="connsiteY13" fmla="*/ 0 h 606405"/>
              <a:gd name="connsiteX14" fmla="*/ 289629 w 852230"/>
              <a:gd name="connsiteY14" fmla="*/ 0 h 606405"/>
              <a:gd name="connsiteX15" fmla="*/ 411549 w 852230"/>
              <a:gd name="connsiteY15" fmla="*/ 0 h 606405"/>
              <a:gd name="connsiteX16" fmla="*/ 529659 w 852230"/>
              <a:gd name="connsiteY16" fmla="*/ 15240 h 606405"/>
              <a:gd name="connsiteX17" fmla="*/ 628719 w 852230"/>
              <a:gd name="connsiteY17" fmla="*/ 19050 h 606405"/>
              <a:gd name="connsiteX18" fmla="*/ 689679 w 852230"/>
              <a:gd name="connsiteY18" fmla="*/ 41910 h 606405"/>
              <a:gd name="connsiteX19" fmla="*/ 727779 w 852230"/>
              <a:gd name="connsiteY19" fmla="*/ 57150 h 606405"/>
              <a:gd name="connsiteX20" fmla="*/ 758259 w 852230"/>
              <a:gd name="connsiteY20" fmla="*/ 91440 h 606405"/>
              <a:gd name="connsiteX21" fmla="*/ 792549 w 852230"/>
              <a:gd name="connsiteY21" fmla="*/ 95250 h 606405"/>
              <a:gd name="connsiteX22" fmla="*/ 832555 w 852230"/>
              <a:gd name="connsiteY22" fmla="*/ 119629 h 606405"/>
              <a:gd name="connsiteX23" fmla="*/ 848209 w 852230"/>
              <a:gd name="connsiteY23" fmla="*/ 143169 h 606405"/>
              <a:gd name="connsiteX24" fmla="*/ 852230 w 852230"/>
              <a:gd name="connsiteY24" fmla="*/ 184420 h 606405"/>
              <a:gd name="connsiteX0" fmla="*/ 852230 w 852230"/>
              <a:gd name="connsiteY0" fmla="*/ 184420 h 606405"/>
              <a:gd name="connsiteX1" fmla="*/ 826839 w 852230"/>
              <a:gd name="connsiteY1" fmla="*/ 205740 h 606405"/>
              <a:gd name="connsiteX2" fmla="*/ 801524 w 852230"/>
              <a:gd name="connsiteY2" fmla="*/ 201947 h 606405"/>
              <a:gd name="connsiteX3" fmla="*/ 787651 w 852230"/>
              <a:gd name="connsiteY3" fmla="*/ 217483 h 606405"/>
              <a:gd name="connsiteX4" fmla="*/ 774582 w 852230"/>
              <a:gd name="connsiteY4" fmla="*/ 232114 h 606405"/>
              <a:gd name="connsiteX5" fmla="*/ 838269 w 852230"/>
              <a:gd name="connsiteY5" fmla="*/ 354330 h 606405"/>
              <a:gd name="connsiteX6" fmla="*/ 819219 w 852230"/>
              <a:gd name="connsiteY6" fmla="*/ 407670 h 606405"/>
              <a:gd name="connsiteX7" fmla="*/ 670629 w 852230"/>
              <a:gd name="connsiteY7" fmla="*/ 472440 h 606405"/>
              <a:gd name="connsiteX8" fmla="*/ 483939 w 852230"/>
              <a:gd name="connsiteY8" fmla="*/ 529590 h 606405"/>
              <a:gd name="connsiteX9" fmla="*/ 304869 w 852230"/>
              <a:gd name="connsiteY9" fmla="*/ 582930 h 606405"/>
              <a:gd name="connsiteX10" fmla="*/ 200502 w 852230"/>
              <a:gd name="connsiteY10" fmla="*/ 606393 h 606405"/>
              <a:gd name="connsiteX11" fmla="*/ 0 w 852230"/>
              <a:gd name="connsiteY11" fmla="*/ 604258 h 606405"/>
              <a:gd name="connsiteX12" fmla="*/ 5265 w 852230"/>
              <a:gd name="connsiteY12" fmla="*/ 2840 h 606405"/>
              <a:gd name="connsiteX13" fmla="*/ 179139 w 852230"/>
              <a:gd name="connsiteY13" fmla="*/ 0 h 606405"/>
              <a:gd name="connsiteX14" fmla="*/ 289629 w 852230"/>
              <a:gd name="connsiteY14" fmla="*/ 0 h 606405"/>
              <a:gd name="connsiteX15" fmla="*/ 411549 w 852230"/>
              <a:gd name="connsiteY15" fmla="*/ 0 h 606405"/>
              <a:gd name="connsiteX16" fmla="*/ 529659 w 852230"/>
              <a:gd name="connsiteY16" fmla="*/ 15240 h 606405"/>
              <a:gd name="connsiteX17" fmla="*/ 628719 w 852230"/>
              <a:gd name="connsiteY17" fmla="*/ 19050 h 606405"/>
              <a:gd name="connsiteX18" fmla="*/ 689679 w 852230"/>
              <a:gd name="connsiteY18" fmla="*/ 41910 h 606405"/>
              <a:gd name="connsiteX19" fmla="*/ 727779 w 852230"/>
              <a:gd name="connsiteY19" fmla="*/ 57150 h 606405"/>
              <a:gd name="connsiteX20" fmla="*/ 758259 w 852230"/>
              <a:gd name="connsiteY20" fmla="*/ 91440 h 606405"/>
              <a:gd name="connsiteX21" fmla="*/ 792549 w 852230"/>
              <a:gd name="connsiteY21" fmla="*/ 95250 h 606405"/>
              <a:gd name="connsiteX22" fmla="*/ 832555 w 852230"/>
              <a:gd name="connsiteY22" fmla="*/ 119629 h 606405"/>
              <a:gd name="connsiteX23" fmla="*/ 848209 w 852230"/>
              <a:gd name="connsiteY23" fmla="*/ 143169 h 606405"/>
              <a:gd name="connsiteX24" fmla="*/ 852230 w 852230"/>
              <a:gd name="connsiteY24" fmla="*/ 184420 h 606405"/>
              <a:gd name="connsiteX0" fmla="*/ 852230 w 852230"/>
              <a:gd name="connsiteY0" fmla="*/ 184420 h 606442"/>
              <a:gd name="connsiteX1" fmla="*/ 826839 w 852230"/>
              <a:gd name="connsiteY1" fmla="*/ 205740 h 606442"/>
              <a:gd name="connsiteX2" fmla="*/ 801524 w 852230"/>
              <a:gd name="connsiteY2" fmla="*/ 201947 h 606442"/>
              <a:gd name="connsiteX3" fmla="*/ 787651 w 852230"/>
              <a:gd name="connsiteY3" fmla="*/ 217483 h 606442"/>
              <a:gd name="connsiteX4" fmla="*/ 774582 w 852230"/>
              <a:gd name="connsiteY4" fmla="*/ 232114 h 606442"/>
              <a:gd name="connsiteX5" fmla="*/ 838269 w 852230"/>
              <a:gd name="connsiteY5" fmla="*/ 354330 h 606442"/>
              <a:gd name="connsiteX6" fmla="*/ 819219 w 852230"/>
              <a:gd name="connsiteY6" fmla="*/ 407670 h 606442"/>
              <a:gd name="connsiteX7" fmla="*/ 670629 w 852230"/>
              <a:gd name="connsiteY7" fmla="*/ 472440 h 606442"/>
              <a:gd name="connsiteX8" fmla="*/ 483939 w 852230"/>
              <a:gd name="connsiteY8" fmla="*/ 529590 h 606442"/>
              <a:gd name="connsiteX9" fmla="*/ 307862 w 852230"/>
              <a:gd name="connsiteY9" fmla="*/ 601365 h 606442"/>
              <a:gd name="connsiteX10" fmla="*/ 200502 w 852230"/>
              <a:gd name="connsiteY10" fmla="*/ 606393 h 606442"/>
              <a:gd name="connsiteX11" fmla="*/ 0 w 852230"/>
              <a:gd name="connsiteY11" fmla="*/ 604258 h 606442"/>
              <a:gd name="connsiteX12" fmla="*/ 5265 w 852230"/>
              <a:gd name="connsiteY12" fmla="*/ 2840 h 606442"/>
              <a:gd name="connsiteX13" fmla="*/ 179139 w 852230"/>
              <a:gd name="connsiteY13" fmla="*/ 0 h 606442"/>
              <a:gd name="connsiteX14" fmla="*/ 289629 w 852230"/>
              <a:gd name="connsiteY14" fmla="*/ 0 h 606442"/>
              <a:gd name="connsiteX15" fmla="*/ 411549 w 852230"/>
              <a:gd name="connsiteY15" fmla="*/ 0 h 606442"/>
              <a:gd name="connsiteX16" fmla="*/ 529659 w 852230"/>
              <a:gd name="connsiteY16" fmla="*/ 15240 h 606442"/>
              <a:gd name="connsiteX17" fmla="*/ 628719 w 852230"/>
              <a:gd name="connsiteY17" fmla="*/ 19050 h 606442"/>
              <a:gd name="connsiteX18" fmla="*/ 689679 w 852230"/>
              <a:gd name="connsiteY18" fmla="*/ 41910 h 606442"/>
              <a:gd name="connsiteX19" fmla="*/ 727779 w 852230"/>
              <a:gd name="connsiteY19" fmla="*/ 57150 h 606442"/>
              <a:gd name="connsiteX20" fmla="*/ 758259 w 852230"/>
              <a:gd name="connsiteY20" fmla="*/ 91440 h 606442"/>
              <a:gd name="connsiteX21" fmla="*/ 792549 w 852230"/>
              <a:gd name="connsiteY21" fmla="*/ 95250 h 606442"/>
              <a:gd name="connsiteX22" fmla="*/ 832555 w 852230"/>
              <a:gd name="connsiteY22" fmla="*/ 119629 h 606442"/>
              <a:gd name="connsiteX23" fmla="*/ 848209 w 852230"/>
              <a:gd name="connsiteY23" fmla="*/ 143169 h 606442"/>
              <a:gd name="connsiteX24" fmla="*/ 852230 w 852230"/>
              <a:gd name="connsiteY24" fmla="*/ 184420 h 606442"/>
              <a:gd name="connsiteX0" fmla="*/ 852230 w 852230"/>
              <a:gd name="connsiteY0" fmla="*/ 184420 h 606442"/>
              <a:gd name="connsiteX1" fmla="*/ 826839 w 852230"/>
              <a:gd name="connsiteY1" fmla="*/ 205740 h 606442"/>
              <a:gd name="connsiteX2" fmla="*/ 801524 w 852230"/>
              <a:gd name="connsiteY2" fmla="*/ 201947 h 606442"/>
              <a:gd name="connsiteX3" fmla="*/ 787651 w 852230"/>
              <a:gd name="connsiteY3" fmla="*/ 217483 h 606442"/>
              <a:gd name="connsiteX4" fmla="*/ 774582 w 852230"/>
              <a:gd name="connsiteY4" fmla="*/ 232114 h 606442"/>
              <a:gd name="connsiteX5" fmla="*/ 838269 w 852230"/>
              <a:gd name="connsiteY5" fmla="*/ 354330 h 606442"/>
              <a:gd name="connsiteX6" fmla="*/ 819219 w 852230"/>
              <a:gd name="connsiteY6" fmla="*/ 407670 h 606442"/>
              <a:gd name="connsiteX7" fmla="*/ 670629 w 852230"/>
              <a:gd name="connsiteY7" fmla="*/ 472440 h 606442"/>
              <a:gd name="connsiteX8" fmla="*/ 483939 w 852230"/>
              <a:gd name="connsiteY8" fmla="*/ 529590 h 606442"/>
              <a:gd name="connsiteX9" fmla="*/ 307862 w 852230"/>
              <a:gd name="connsiteY9" fmla="*/ 601365 h 606442"/>
              <a:gd name="connsiteX10" fmla="*/ 200502 w 852230"/>
              <a:gd name="connsiteY10" fmla="*/ 606393 h 606442"/>
              <a:gd name="connsiteX11" fmla="*/ 0 w 852230"/>
              <a:gd name="connsiteY11" fmla="*/ 604258 h 606442"/>
              <a:gd name="connsiteX12" fmla="*/ 5265 w 852230"/>
              <a:gd name="connsiteY12" fmla="*/ 2840 h 606442"/>
              <a:gd name="connsiteX13" fmla="*/ 179139 w 852230"/>
              <a:gd name="connsiteY13" fmla="*/ 0 h 606442"/>
              <a:gd name="connsiteX14" fmla="*/ 289629 w 852230"/>
              <a:gd name="connsiteY14" fmla="*/ 0 h 606442"/>
              <a:gd name="connsiteX15" fmla="*/ 411549 w 852230"/>
              <a:gd name="connsiteY15" fmla="*/ 0 h 606442"/>
              <a:gd name="connsiteX16" fmla="*/ 529659 w 852230"/>
              <a:gd name="connsiteY16" fmla="*/ 15240 h 606442"/>
              <a:gd name="connsiteX17" fmla="*/ 628719 w 852230"/>
              <a:gd name="connsiteY17" fmla="*/ 19050 h 606442"/>
              <a:gd name="connsiteX18" fmla="*/ 689679 w 852230"/>
              <a:gd name="connsiteY18" fmla="*/ 41910 h 606442"/>
              <a:gd name="connsiteX19" fmla="*/ 708321 w 852230"/>
              <a:gd name="connsiteY19" fmla="*/ 85641 h 606442"/>
              <a:gd name="connsiteX20" fmla="*/ 758259 w 852230"/>
              <a:gd name="connsiteY20" fmla="*/ 91440 h 606442"/>
              <a:gd name="connsiteX21" fmla="*/ 792549 w 852230"/>
              <a:gd name="connsiteY21" fmla="*/ 95250 h 606442"/>
              <a:gd name="connsiteX22" fmla="*/ 832555 w 852230"/>
              <a:gd name="connsiteY22" fmla="*/ 119629 h 606442"/>
              <a:gd name="connsiteX23" fmla="*/ 848209 w 852230"/>
              <a:gd name="connsiteY23" fmla="*/ 143169 h 606442"/>
              <a:gd name="connsiteX24" fmla="*/ 852230 w 852230"/>
              <a:gd name="connsiteY24" fmla="*/ 184420 h 606442"/>
              <a:gd name="connsiteX0" fmla="*/ 852230 w 852230"/>
              <a:gd name="connsiteY0" fmla="*/ 184420 h 606442"/>
              <a:gd name="connsiteX1" fmla="*/ 826839 w 852230"/>
              <a:gd name="connsiteY1" fmla="*/ 205740 h 606442"/>
              <a:gd name="connsiteX2" fmla="*/ 801524 w 852230"/>
              <a:gd name="connsiteY2" fmla="*/ 201947 h 606442"/>
              <a:gd name="connsiteX3" fmla="*/ 787651 w 852230"/>
              <a:gd name="connsiteY3" fmla="*/ 217483 h 606442"/>
              <a:gd name="connsiteX4" fmla="*/ 774582 w 852230"/>
              <a:gd name="connsiteY4" fmla="*/ 232114 h 606442"/>
              <a:gd name="connsiteX5" fmla="*/ 838269 w 852230"/>
              <a:gd name="connsiteY5" fmla="*/ 354330 h 606442"/>
              <a:gd name="connsiteX6" fmla="*/ 819219 w 852230"/>
              <a:gd name="connsiteY6" fmla="*/ 407670 h 606442"/>
              <a:gd name="connsiteX7" fmla="*/ 670629 w 852230"/>
              <a:gd name="connsiteY7" fmla="*/ 472440 h 606442"/>
              <a:gd name="connsiteX8" fmla="*/ 483939 w 852230"/>
              <a:gd name="connsiteY8" fmla="*/ 529590 h 606442"/>
              <a:gd name="connsiteX9" fmla="*/ 307862 w 852230"/>
              <a:gd name="connsiteY9" fmla="*/ 601365 h 606442"/>
              <a:gd name="connsiteX10" fmla="*/ 200502 w 852230"/>
              <a:gd name="connsiteY10" fmla="*/ 606393 h 606442"/>
              <a:gd name="connsiteX11" fmla="*/ 0 w 852230"/>
              <a:gd name="connsiteY11" fmla="*/ 604258 h 606442"/>
              <a:gd name="connsiteX12" fmla="*/ 5265 w 852230"/>
              <a:gd name="connsiteY12" fmla="*/ 2840 h 606442"/>
              <a:gd name="connsiteX13" fmla="*/ 179139 w 852230"/>
              <a:gd name="connsiteY13" fmla="*/ 0 h 606442"/>
              <a:gd name="connsiteX14" fmla="*/ 289629 w 852230"/>
              <a:gd name="connsiteY14" fmla="*/ 0 h 606442"/>
              <a:gd name="connsiteX15" fmla="*/ 411549 w 852230"/>
              <a:gd name="connsiteY15" fmla="*/ 0 h 606442"/>
              <a:gd name="connsiteX16" fmla="*/ 529659 w 852230"/>
              <a:gd name="connsiteY16" fmla="*/ 15240 h 606442"/>
              <a:gd name="connsiteX17" fmla="*/ 628719 w 852230"/>
              <a:gd name="connsiteY17" fmla="*/ 19050 h 606442"/>
              <a:gd name="connsiteX18" fmla="*/ 665731 w 852230"/>
              <a:gd name="connsiteY18" fmla="*/ 53642 h 606442"/>
              <a:gd name="connsiteX19" fmla="*/ 708321 w 852230"/>
              <a:gd name="connsiteY19" fmla="*/ 85641 h 606442"/>
              <a:gd name="connsiteX20" fmla="*/ 758259 w 852230"/>
              <a:gd name="connsiteY20" fmla="*/ 91440 h 606442"/>
              <a:gd name="connsiteX21" fmla="*/ 792549 w 852230"/>
              <a:gd name="connsiteY21" fmla="*/ 95250 h 606442"/>
              <a:gd name="connsiteX22" fmla="*/ 832555 w 852230"/>
              <a:gd name="connsiteY22" fmla="*/ 119629 h 606442"/>
              <a:gd name="connsiteX23" fmla="*/ 848209 w 852230"/>
              <a:gd name="connsiteY23" fmla="*/ 143169 h 606442"/>
              <a:gd name="connsiteX24" fmla="*/ 852230 w 852230"/>
              <a:gd name="connsiteY24" fmla="*/ 184420 h 606442"/>
              <a:gd name="connsiteX0" fmla="*/ 852230 w 852230"/>
              <a:gd name="connsiteY0" fmla="*/ 184420 h 606442"/>
              <a:gd name="connsiteX1" fmla="*/ 826839 w 852230"/>
              <a:gd name="connsiteY1" fmla="*/ 205740 h 606442"/>
              <a:gd name="connsiteX2" fmla="*/ 801524 w 852230"/>
              <a:gd name="connsiteY2" fmla="*/ 201947 h 606442"/>
              <a:gd name="connsiteX3" fmla="*/ 787651 w 852230"/>
              <a:gd name="connsiteY3" fmla="*/ 217483 h 606442"/>
              <a:gd name="connsiteX4" fmla="*/ 774582 w 852230"/>
              <a:gd name="connsiteY4" fmla="*/ 232114 h 606442"/>
              <a:gd name="connsiteX5" fmla="*/ 838269 w 852230"/>
              <a:gd name="connsiteY5" fmla="*/ 354330 h 606442"/>
              <a:gd name="connsiteX6" fmla="*/ 819219 w 852230"/>
              <a:gd name="connsiteY6" fmla="*/ 407670 h 606442"/>
              <a:gd name="connsiteX7" fmla="*/ 670629 w 852230"/>
              <a:gd name="connsiteY7" fmla="*/ 472440 h 606442"/>
              <a:gd name="connsiteX8" fmla="*/ 483939 w 852230"/>
              <a:gd name="connsiteY8" fmla="*/ 529590 h 606442"/>
              <a:gd name="connsiteX9" fmla="*/ 307862 w 852230"/>
              <a:gd name="connsiteY9" fmla="*/ 601365 h 606442"/>
              <a:gd name="connsiteX10" fmla="*/ 200502 w 852230"/>
              <a:gd name="connsiteY10" fmla="*/ 606393 h 606442"/>
              <a:gd name="connsiteX11" fmla="*/ 0 w 852230"/>
              <a:gd name="connsiteY11" fmla="*/ 604258 h 606442"/>
              <a:gd name="connsiteX12" fmla="*/ 5265 w 852230"/>
              <a:gd name="connsiteY12" fmla="*/ 2840 h 606442"/>
              <a:gd name="connsiteX13" fmla="*/ 179139 w 852230"/>
              <a:gd name="connsiteY13" fmla="*/ 0 h 606442"/>
              <a:gd name="connsiteX14" fmla="*/ 289629 w 852230"/>
              <a:gd name="connsiteY14" fmla="*/ 0 h 606442"/>
              <a:gd name="connsiteX15" fmla="*/ 411549 w 852230"/>
              <a:gd name="connsiteY15" fmla="*/ 0 h 606442"/>
              <a:gd name="connsiteX16" fmla="*/ 529659 w 852230"/>
              <a:gd name="connsiteY16" fmla="*/ 15240 h 606442"/>
              <a:gd name="connsiteX17" fmla="*/ 621236 w 852230"/>
              <a:gd name="connsiteY17" fmla="*/ 25753 h 606442"/>
              <a:gd name="connsiteX18" fmla="*/ 665731 w 852230"/>
              <a:gd name="connsiteY18" fmla="*/ 53642 h 606442"/>
              <a:gd name="connsiteX19" fmla="*/ 708321 w 852230"/>
              <a:gd name="connsiteY19" fmla="*/ 85641 h 606442"/>
              <a:gd name="connsiteX20" fmla="*/ 758259 w 852230"/>
              <a:gd name="connsiteY20" fmla="*/ 91440 h 606442"/>
              <a:gd name="connsiteX21" fmla="*/ 792549 w 852230"/>
              <a:gd name="connsiteY21" fmla="*/ 95250 h 606442"/>
              <a:gd name="connsiteX22" fmla="*/ 832555 w 852230"/>
              <a:gd name="connsiteY22" fmla="*/ 119629 h 606442"/>
              <a:gd name="connsiteX23" fmla="*/ 848209 w 852230"/>
              <a:gd name="connsiteY23" fmla="*/ 143169 h 606442"/>
              <a:gd name="connsiteX24" fmla="*/ 852230 w 852230"/>
              <a:gd name="connsiteY24" fmla="*/ 184420 h 60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2230" h="606442">
                <a:moveTo>
                  <a:pt x="852230" y="184420"/>
                </a:moveTo>
                <a:lnTo>
                  <a:pt x="826839" y="205740"/>
                </a:lnTo>
                <a:cubicBezTo>
                  <a:pt x="825884" y="208386"/>
                  <a:pt x="802479" y="199301"/>
                  <a:pt x="801524" y="201947"/>
                </a:cubicBezTo>
                <a:lnTo>
                  <a:pt x="787651" y="217483"/>
                </a:lnTo>
                <a:cubicBezTo>
                  <a:pt x="787785" y="219567"/>
                  <a:pt x="774448" y="230030"/>
                  <a:pt x="774582" y="232114"/>
                </a:cubicBezTo>
                <a:lnTo>
                  <a:pt x="838269" y="354330"/>
                </a:lnTo>
                <a:lnTo>
                  <a:pt x="819219" y="407670"/>
                </a:lnTo>
                <a:lnTo>
                  <a:pt x="670629" y="472440"/>
                </a:lnTo>
                <a:lnTo>
                  <a:pt x="483939" y="529590"/>
                </a:lnTo>
                <a:lnTo>
                  <a:pt x="307862" y="601365"/>
                </a:lnTo>
                <a:cubicBezTo>
                  <a:pt x="273572" y="601365"/>
                  <a:pt x="251314" y="607028"/>
                  <a:pt x="200502" y="606393"/>
                </a:cubicBezTo>
                <a:lnTo>
                  <a:pt x="0" y="604258"/>
                </a:lnTo>
                <a:cubicBezTo>
                  <a:pt x="5080" y="312413"/>
                  <a:pt x="3510" y="194933"/>
                  <a:pt x="5265" y="2840"/>
                </a:cubicBezTo>
                <a:lnTo>
                  <a:pt x="179139" y="0"/>
                </a:lnTo>
                <a:lnTo>
                  <a:pt x="289629" y="0"/>
                </a:lnTo>
                <a:lnTo>
                  <a:pt x="411549" y="0"/>
                </a:lnTo>
                <a:lnTo>
                  <a:pt x="529659" y="15240"/>
                </a:lnTo>
                <a:lnTo>
                  <a:pt x="621236" y="25753"/>
                </a:lnTo>
                <a:lnTo>
                  <a:pt x="665731" y="53642"/>
                </a:lnTo>
                <a:lnTo>
                  <a:pt x="708321" y="85641"/>
                </a:lnTo>
                <a:lnTo>
                  <a:pt x="758259" y="91440"/>
                </a:lnTo>
                <a:lnTo>
                  <a:pt x="792549" y="95250"/>
                </a:lnTo>
                <a:cubicBezTo>
                  <a:pt x="809876" y="103376"/>
                  <a:pt x="809241" y="104799"/>
                  <a:pt x="832555" y="119629"/>
                </a:cubicBezTo>
                <a:lnTo>
                  <a:pt x="848209" y="143169"/>
                </a:lnTo>
                <a:lnTo>
                  <a:pt x="852230" y="184420"/>
                </a:lnTo>
                <a:close/>
              </a:path>
            </a:pathLst>
          </a:cu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1" name="角丸四角形吹き出し 110"/>
          <p:cNvSpPr/>
          <p:nvPr/>
        </p:nvSpPr>
        <p:spPr>
          <a:xfrm>
            <a:off x="11925037" y="8820364"/>
            <a:ext cx="696713" cy="617240"/>
          </a:xfrm>
          <a:prstGeom prst="wedgeRoundRectCallout">
            <a:avLst>
              <a:gd name="adj1" fmla="val -109631"/>
              <a:gd name="adj2" fmla="val -54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護岸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kumimoji="1"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補強</a:t>
            </a:r>
            <a:endParaRPr kumimoji="1" lang="ja-JP" altLang="en-US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8" name="グループ化 97"/>
          <p:cNvGrpSpPr>
            <a:grpSpLocks noChangeAspect="1"/>
          </p:cNvGrpSpPr>
          <p:nvPr/>
        </p:nvGrpSpPr>
        <p:grpSpPr>
          <a:xfrm>
            <a:off x="2934891" y="4396197"/>
            <a:ext cx="427843" cy="364589"/>
            <a:chOff x="7080715" y="3909843"/>
            <a:chExt cx="828000" cy="828000"/>
          </a:xfrm>
        </p:grpSpPr>
        <p:cxnSp>
          <p:nvCxnSpPr>
            <p:cNvPr id="99" name="直線コネクタ 98"/>
            <p:cNvCxnSpPr/>
            <p:nvPr/>
          </p:nvCxnSpPr>
          <p:spPr>
            <a:xfrm>
              <a:off x="7080715" y="4310194"/>
              <a:ext cx="828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7511618" y="3909843"/>
              <a:ext cx="0" cy="828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角丸四角形 103"/>
          <p:cNvSpPr/>
          <p:nvPr/>
        </p:nvSpPr>
        <p:spPr>
          <a:xfrm>
            <a:off x="352128" y="4760786"/>
            <a:ext cx="629264" cy="288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50400" tIns="0" rIns="50400" b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平成</a:t>
            </a:r>
            <a:r>
              <a:rPr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26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年度に実施済みの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拡大した取り組み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115" name="直線コネクタ 114"/>
          <p:cNvCxnSpPr/>
          <p:nvPr/>
        </p:nvCxnSpPr>
        <p:spPr>
          <a:xfrm>
            <a:off x="1151889" y="5031482"/>
            <a:ext cx="21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007614" y="4747642"/>
            <a:ext cx="2627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森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のデザイン学校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（お弁当箱づくり）</a:t>
            </a:r>
            <a:endParaRPr kumimoji="1" lang="ja-JP" altLang="en-US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31" name="直線コネクタ 130"/>
          <p:cNvCxnSpPr/>
          <p:nvPr/>
        </p:nvCxnSpPr>
        <p:spPr>
          <a:xfrm>
            <a:off x="3626676" y="5035674"/>
            <a:ext cx="25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3404928" y="4747642"/>
            <a:ext cx="310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森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のデザイン学校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（お弁当づくり）</a:t>
            </a:r>
            <a:endParaRPr kumimoji="1" lang="ja-JP" altLang="en-US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54292" y="7263730"/>
            <a:ext cx="518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この他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心斎橋や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関西国際空港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で槇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尾山の間伐材を利用したお箸づくり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体験を実施しました。子どもからお年寄り、さらに外国からの旅行者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といった多くの方々に参加いただき、会場は大いに賑わいました。</a:t>
            </a:r>
            <a:endParaRPr kumimoji="1" lang="ja-JP" altLang="en-US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9425894" y="8739867"/>
            <a:ext cx="302706" cy="23719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374798" y="7512521"/>
            <a:ext cx="1186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（工事前）</a:t>
            </a:r>
            <a:endParaRPr kumimoji="1" lang="ja-JP" altLang="en-US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0840676" y="7512521"/>
            <a:ext cx="1186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（工事後）</a:t>
            </a:r>
            <a:endParaRPr kumimoji="1" lang="ja-JP" altLang="en-US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8885256" y="7464896"/>
            <a:ext cx="1620000" cy="77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河川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改修事業で</a:t>
            </a:r>
            <a:endParaRPr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完成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した護岸</a:t>
            </a:r>
            <a:endParaRPr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（地蔵橋上流部）</a:t>
            </a:r>
            <a:endParaRPr lang="en-US" altLang="ja-JP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6509192" y="115367"/>
            <a:ext cx="3420000" cy="6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dist"/>
            <a:r>
              <a:rPr lang="ja-JP" altLang="en-US" sz="17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大阪府鳳土木事務所の</a:t>
            </a:r>
            <a:r>
              <a:rPr lang="en-US" altLang="ja-JP" sz="17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7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7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取り組みの近況をお知らせします</a:t>
            </a:r>
            <a:endParaRPr lang="ja-JP" altLang="en-US" sz="17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Picture 3" descr="うおーくらりーのしゃしん" title="うおーくらりーのしゃしん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6203" y="2211543"/>
            <a:ext cx="1788731" cy="26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角丸四角形 115"/>
          <p:cNvSpPr/>
          <p:nvPr/>
        </p:nvSpPr>
        <p:spPr>
          <a:xfrm>
            <a:off x="11691974" y="2016022"/>
            <a:ext cx="1055796" cy="29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日（土）に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zh-CN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横山校区町会連合会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主催で、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「笑働の森・紅葉まつり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槇尾っ子まつり」が開催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ました</a:t>
            </a:r>
            <a:endParaRPr kumimoji="1" lang="ja-JP" altLang="en-US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0123165" y="4302200"/>
            <a:ext cx="1552480" cy="50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槇尾山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ウォークラリー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7" name="図 76" descr="もりのでざいんがっこうのしゃしん" title="もりのでざいんがっこうのしゃしん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464" y="5085778"/>
            <a:ext cx="2232000" cy="1020491"/>
          </a:xfrm>
          <a:prstGeom prst="rect">
            <a:avLst/>
          </a:prstGeom>
        </p:spPr>
      </p:pic>
      <p:pic>
        <p:nvPicPr>
          <p:cNvPr id="78" name="図 77" descr="もりのでざいんがっこうのしゃしん" title="もりのでざいんがっこうのしゃしん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464" y="6183266"/>
            <a:ext cx="2232000" cy="1126902"/>
          </a:xfrm>
          <a:prstGeom prst="rect">
            <a:avLst/>
          </a:prstGeom>
        </p:spPr>
      </p:pic>
      <p:pic>
        <p:nvPicPr>
          <p:cNvPr id="79" name="図 78" descr="もりのでざいんがっこうのしゃしん" title="もりのでざいんがっこうのしゃしん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251" y="5085777"/>
            <a:ext cx="2556000" cy="1236071"/>
          </a:xfrm>
          <a:prstGeom prst="rect">
            <a:avLst/>
          </a:prstGeom>
        </p:spPr>
      </p:pic>
      <p:pic>
        <p:nvPicPr>
          <p:cNvPr id="81" name="図 80" descr="もりのでざいんがっこうのしゃしん" title="もりのでざいんがっこうのしゃしん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251" y="6384776"/>
            <a:ext cx="2556000" cy="925392"/>
          </a:xfrm>
          <a:prstGeom prst="rect">
            <a:avLst/>
          </a:prstGeom>
        </p:spPr>
      </p:pic>
      <p:cxnSp>
        <p:nvCxnSpPr>
          <p:cNvPr id="85" name="直線コネクタ 84"/>
          <p:cNvCxnSpPr/>
          <p:nvPr/>
        </p:nvCxnSpPr>
        <p:spPr>
          <a:xfrm>
            <a:off x="6366356" y="840160"/>
            <a:ext cx="3708000" cy="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6365175" y="-22267"/>
            <a:ext cx="0" cy="961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角丸四角形吹き出し 85"/>
          <p:cNvSpPr/>
          <p:nvPr/>
        </p:nvSpPr>
        <p:spPr>
          <a:xfrm>
            <a:off x="9173220" y="6602380"/>
            <a:ext cx="1110759" cy="617240"/>
          </a:xfrm>
          <a:prstGeom prst="wedgeRoundRectCallout">
            <a:avLst>
              <a:gd name="adj1" fmla="val -109631"/>
              <a:gd name="adj2" fmla="val -546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ja-JP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9137105" y="6602380"/>
            <a:ext cx="1146874" cy="617240"/>
            <a:chOff x="9137105" y="6602380"/>
            <a:chExt cx="1146874" cy="617240"/>
          </a:xfrm>
        </p:grpSpPr>
        <p:sp>
          <p:nvSpPr>
            <p:cNvPr id="88" name="角丸四角形吹き出し 87"/>
            <p:cNvSpPr/>
            <p:nvPr/>
          </p:nvSpPr>
          <p:spPr>
            <a:xfrm>
              <a:off x="9173220" y="6602380"/>
              <a:ext cx="1110759" cy="617240"/>
            </a:xfrm>
            <a:prstGeom prst="wedgeRoundRectCallout">
              <a:avLst>
                <a:gd name="adj1" fmla="val 114333"/>
                <a:gd name="adj2" fmla="val -8080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平成</a:t>
              </a:r>
              <a:r>
                <a:rPr lang="en-US" altLang="ja-JP" sz="1400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27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年</a:t>
              </a:r>
              <a:r>
                <a:rPr lang="en-US" altLang="ja-JP" sz="14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/>
              </a:r>
              <a:br>
                <a:rPr lang="en-US" altLang="ja-JP" sz="1400" dirty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</a:br>
              <a:r>
                <a:rPr lang="en-US" altLang="ja-JP" sz="1400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2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月に完成</a:t>
              </a:r>
              <a:endParaRPr lang="en-US" altLang="ja-JP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4" name="円/楕円 3"/>
            <p:cNvSpPr/>
            <p:nvPr/>
          </p:nvSpPr>
          <p:spPr>
            <a:xfrm>
              <a:off x="9137105" y="6694328"/>
              <a:ext cx="155946" cy="1655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こうじちゅうのどうろのしゃしん" title="こうじちゅうのどうろのしゃしん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541" y="6977550"/>
            <a:ext cx="3236947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-2479" y="-9868"/>
            <a:ext cx="6408000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森づくり</a:t>
            </a:r>
            <a:r>
              <a:rPr lang="ja-JP" altLang="en-US" sz="1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8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（笑働の森活動）</a:t>
            </a:r>
            <a:endParaRPr lang="ja-JP" altLang="en-US" sz="18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2" name="円/楕円 211"/>
          <p:cNvSpPr/>
          <p:nvPr/>
        </p:nvSpPr>
        <p:spPr>
          <a:xfrm rot="4044323">
            <a:off x="4062161" y="-177109"/>
            <a:ext cx="1097673" cy="2640478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3" name="Freeform 6"/>
          <p:cNvSpPr>
            <a:spLocks/>
          </p:cNvSpPr>
          <p:nvPr/>
        </p:nvSpPr>
        <p:spPr bwMode="auto">
          <a:xfrm>
            <a:off x="609908" y="1138290"/>
            <a:ext cx="1723186" cy="883870"/>
          </a:xfrm>
          <a:custGeom>
            <a:avLst/>
            <a:gdLst>
              <a:gd name="T0" fmla="*/ 0 w 1647"/>
              <a:gd name="T1" fmla="*/ 2147483647 h 1110"/>
              <a:gd name="T2" fmla="*/ 2147483647 w 1647"/>
              <a:gd name="T3" fmla="*/ 2147483647 h 1110"/>
              <a:gd name="T4" fmla="*/ 2147483647 w 1647"/>
              <a:gd name="T5" fmla="*/ 2147483647 h 1110"/>
              <a:gd name="T6" fmla="*/ 2147483647 w 1647"/>
              <a:gd name="T7" fmla="*/ 0 h 1110"/>
              <a:gd name="T8" fmla="*/ 2147483647 w 1647"/>
              <a:gd name="T9" fmla="*/ 2147483647 h 1110"/>
              <a:gd name="T10" fmla="*/ 2147483647 w 1647"/>
              <a:gd name="T11" fmla="*/ 2147483647 h 1110"/>
              <a:gd name="T12" fmla="*/ 2147483647 w 1647"/>
              <a:gd name="T13" fmla="*/ 2147483647 h 1110"/>
              <a:gd name="T14" fmla="*/ 2147483647 w 1647"/>
              <a:gd name="T15" fmla="*/ 2147483647 h 1110"/>
              <a:gd name="T16" fmla="*/ 2147483647 w 1647"/>
              <a:gd name="T17" fmla="*/ 2147483647 h 1110"/>
              <a:gd name="T18" fmla="*/ 2147483647 w 1647"/>
              <a:gd name="T19" fmla="*/ 2147483647 h 1110"/>
              <a:gd name="T20" fmla="*/ 2147483647 w 1647"/>
              <a:gd name="T21" fmla="*/ 2147483647 h 1110"/>
              <a:gd name="T22" fmla="*/ 2147483647 w 1647"/>
              <a:gd name="T23" fmla="*/ 2147483647 h 1110"/>
              <a:gd name="T24" fmla="*/ 2147483647 w 1647"/>
              <a:gd name="T25" fmla="*/ 2147483647 h 1110"/>
              <a:gd name="T26" fmla="*/ 2147483647 w 1647"/>
              <a:gd name="T27" fmla="*/ 2147483647 h 1110"/>
              <a:gd name="T28" fmla="*/ 2147483647 w 1647"/>
              <a:gd name="T29" fmla="*/ 2147483647 h 1110"/>
              <a:gd name="T30" fmla="*/ 2147483647 w 1647"/>
              <a:gd name="T31" fmla="*/ 2147483647 h 1110"/>
              <a:gd name="T32" fmla="*/ 2147483647 w 1647"/>
              <a:gd name="T33" fmla="*/ 2147483647 h 1110"/>
              <a:gd name="T34" fmla="*/ 2147483647 w 1647"/>
              <a:gd name="T35" fmla="*/ 2147483647 h 1110"/>
              <a:gd name="T36" fmla="*/ 2147483647 w 1647"/>
              <a:gd name="T37" fmla="*/ 2147483647 h 1110"/>
              <a:gd name="T38" fmla="*/ 2147483647 w 1647"/>
              <a:gd name="T39" fmla="*/ 2147483647 h 1110"/>
              <a:gd name="T40" fmla="*/ 2147483647 w 1647"/>
              <a:gd name="T41" fmla="*/ 2147483647 h 1110"/>
              <a:gd name="T42" fmla="*/ 2147483647 w 1647"/>
              <a:gd name="T43" fmla="*/ 2147483647 h 1110"/>
              <a:gd name="T44" fmla="*/ 2147483647 w 1647"/>
              <a:gd name="T45" fmla="*/ 2147483647 h 1110"/>
              <a:gd name="T46" fmla="*/ 2147483647 w 1647"/>
              <a:gd name="T47" fmla="*/ 2147483647 h 1110"/>
              <a:gd name="T48" fmla="*/ 2147483647 w 1647"/>
              <a:gd name="T49" fmla="*/ 2147483647 h 1110"/>
              <a:gd name="T50" fmla="*/ 2147483647 w 1647"/>
              <a:gd name="T51" fmla="*/ 2147483647 h 1110"/>
              <a:gd name="T52" fmla="*/ 2147483647 w 1647"/>
              <a:gd name="T53" fmla="*/ 2147483647 h 1110"/>
              <a:gd name="T54" fmla="*/ 2147483647 w 1647"/>
              <a:gd name="T55" fmla="*/ 2147483647 h 1110"/>
              <a:gd name="T56" fmla="*/ 2147483647 w 1647"/>
              <a:gd name="T57" fmla="*/ 2147483647 h 1110"/>
              <a:gd name="T58" fmla="*/ 2147483647 w 1647"/>
              <a:gd name="T59" fmla="*/ 2147483647 h 1110"/>
              <a:gd name="T60" fmla="*/ 2147483647 w 1647"/>
              <a:gd name="T61" fmla="*/ 2147483647 h 1110"/>
              <a:gd name="T62" fmla="*/ 2147483647 w 1647"/>
              <a:gd name="T63" fmla="*/ 2147483647 h 1110"/>
              <a:gd name="T64" fmla="*/ 2147483647 w 1647"/>
              <a:gd name="T65" fmla="*/ 2147483647 h 1110"/>
              <a:gd name="T66" fmla="*/ 2147483647 w 1647"/>
              <a:gd name="T67" fmla="*/ 2147483647 h 1110"/>
              <a:gd name="T68" fmla="*/ 2147483647 w 1647"/>
              <a:gd name="T69" fmla="*/ 2147483647 h 1110"/>
              <a:gd name="T70" fmla="*/ 2147483647 w 1647"/>
              <a:gd name="T71" fmla="*/ 2147483647 h 1110"/>
              <a:gd name="T72" fmla="*/ 2147483647 w 1647"/>
              <a:gd name="T73" fmla="*/ 2147483647 h 11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47" h="1110">
                <a:moveTo>
                  <a:pt x="0" y="159"/>
                </a:moveTo>
                <a:lnTo>
                  <a:pt x="57" y="54"/>
                </a:lnTo>
                <a:lnTo>
                  <a:pt x="78" y="3"/>
                </a:lnTo>
                <a:lnTo>
                  <a:pt x="108" y="0"/>
                </a:lnTo>
                <a:lnTo>
                  <a:pt x="144" y="63"/>
                </a:lnTo>
                <a:lnTo>
                  <a:pt x="189" y="129"/>
                </a:lnTo>
                <a:lnTo>
                  <a:pt x="225" y="189"/>
                </a:lnTo>
                <a:lnTo>
                  <a:pt x="267" y="258"/>
                </a:lnTo>
                <a:lnTo>
                  <a:pt x="291" y="321"/>
                </a:lnTo>
                <a:lnTo>
                  <a:pt x="300" y="369"/>
                </a:lnTo>
                <a:lnTo>
                  <a:pt x="324" y="408"/>
                </a:lnTo>
                <a:lnTo>
                  <a:pt x="339" y="444"/>
                </a:lnTo>
                <a:lnTo>
                  <a:pt x="336" y="480"/>
                </a:lnTo>
                <a:lnTo>
                  <a:pt x="342" y="516"/>
                </a:lnTo>
                <a:lnTo>
                  <a:pt x="381" y="558"/>
                </a:lnTo>
                <a:lnTo>
                  <a:pt x="447" y="576"/>
                </a:lnTo>
                <a:lnTo>
                  <a:pt x="531" y="576"/>
                </a:lnTo>
                <a:lnTo>
                  <a:pt x="639" y="555"/>
                </a:lnTo>
                <a:lnTo>
                  <a:pt x="714" y="531"/>
                </a:lnTo>
                <a:lnTo>
                  <a:pt x="783" y="516"/>
                </a:lnTo>
                <a:lnTo>
                  <a:pt x="846" y="522"/>
                </a:lnTo>
                <a:lnTo>
                  <a:pt x="903" y="516"/>
                </a:lnTo>
                <a:lnTo>
                  <a:pt x="942" y="477"/>
                </a:lnTo>
                <a:lnTo>
                  <a:pt x="990" y="456"/>
                </a:lnTo>
                <a:lnTo>
                  <a:pt x="1041" y="459"/>
                </a:lnTo>
                <a:lnTo>
                  <a:pt x="1092" y="492"/>
                </a:lnTo>
                <a:lnTo>
                  <a:pt x="1134" y="537"/>
                </a:lnTo>
                <a:lnTo>
                  <a:pt x="1164" y="603"/>
                </a:lnTo>
                <a:lnTo>
                  <a:pt x="1188" y="690"/>
                </a:lnTo>
                <a:lnTo>
                  <a:pt x="1209" y="783"/>
                </a:lnTo>
                <a:lnTo>
                  <a:pt x="1233" y="912"/>
                </a:lnTo>
                <a:lnTo>
                  <a:pt x="1260" y="1011"/>
                </a:lnTo>
                <a:lnTo>
                  <a:pt x="1290" y="1062"/>
                </a:lnTo>
                <a:lnTo>
                  <a:pt x="1335" y="1101"/>
                </a:lnTo>
                <a:lnTo>
                  <a:pt x="1401" y="1110"/>
                </a:lnTo>
                <a:lnTo>
                  <a:pt x="1530" y="1101"/>
                </a:lnTo>
                <a:lnTo>
                  <a:pt x="1647" y="1110"/>
                </a:lnTo>
              </a:path>
            </a:pathLst>
          </a:custGeom>
          <a:noFill/>
          <a:ln w="3175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14" name="Freeform 7"/>
          <p:cNvSpPr>
            <a:spLocks/>
          </p:cNvSpPr>
          <p:nvPr/>
        </p:nvSpPr>
        <p:spPr bwMode="auto">
          <a:xfrm>
            <a:off x="1931556" y="658134"/>
            <a:ext cx="4050698" cy="1292361"/>
          </a:xfrm>
          <a:custGeom>
            <a:avLst/>
            <a:gdLst>
              <a:gd name="T0" fmla="*/ 2147483647 w 3873"/>
              <a:gd name="T1" fmla="*/ 2147483647 h 1623"/>
              <a:gd name="T2" fmla="*/ 2147483647 w 3873"/>
              <a:gd name="T3" fmla="*/ 2147483647 h 1623"/>
              <a:gd name="T4" fmla="*/ 2147483647 w 3873"/>
              <a:gd name="T5" fmla="*/ 2147483647 h 1623"/>
              <a:gd name="T6" fmla="*/ 2147483647 w 3873"/>
              <a:gd name="T7" fmla="*/ 2147483647 h 1623"/>
              <a:gd name="T8" fmla="*/ 2147483647 w 3873"/>
              <a:gd name="T9" fmla="*/ 2147483647 h 1623"/>
              <a:gd name="T10" fmla="*/ 2147483647 w 3873"/>
              <a:gd name="T11" fmla="*/ 2147483647 h 1623"/>
              <a:gd name="T12" fmla="*/ 2147483647 w 3873"/>
              <a:gd name="T13" fmla="*/ 2147483647 h 1623"/>
              <a:gd name="T14" fmla="*/ 2147483647 w 3873"/>
              <a:gd name="T15" fmla="*/ 2147483647 h 1623"/>
              <a:gd name="T16" fmla="*/ 2147483647 w 3873"/>
              <a:gd name="T17" fmla="*/ 2147483647 h 1623"/>
              <a:gd name="T18" fmla="*/ 2147483647 w 3873"/>
              <a:gd name="T19" fmla="*/ 2147483647 h 1623"/>
              <a:gd name="T20" fmla="*/ 2147483647 w 3873"/>
              <a:gd name="T21" fmla="*/ 2147483647 h 1623"/>
              <a:gd name="T22" fmla="*/ 2147483647 w 3873"/>
              <a:gd name="T23" fmla="*/ 2147483647 h 1623"/>
              <a:gd name="T24" fmla="*/ 2147483647 w 3873"/>
              <a:gd name="T25" fmla="*/ 2147483647 h 1623"/>
              <a:gd name="T26" fmla="*/ 2147483647 w 3873"/>
              <a:gd name="T27" fmla="*/ 2147483647 h 1623"/>
              <a:gd name="T28" fmla="*/ 2147483647 w 3873"/>
              <a:gd name="T29" fmla="*/ 2147483647 h 1623"/>
              <a:gd name="T30" fmla="*/ 2147483647 w 3873"/>
              <a:gd name="T31" fmla="*/ 2147483647 h 1623"/>
              <a:gd name="T32" fmla="*/ 2147483647 w 3873"/>
              <a:gd name="T33" fmla="*/ 2147483647 h 1623"/>
              <a:gd name="T34" fmla="*/ 2147483647 w 3873"/>
              <a:gd name="T35" fmla="*/ 2147483647 h 1623"/>
              <a:gd name="T36" fmla="*/ 2147483647 w 3873"/>
              <a:gd name="T37" fmla="*/ 2147483647 h 1623"/>
              <a:gd name="T38" fmla="*/ 2147483647 w 3873"/>
              <a:gd name="T39" fmla="*/ 2147483647 h 1623"/>
              <a:gd name="T40" fmla="*/ 2147483647 w 3873"/>
              <a:gd name="T41" fmla="*/ 2147483647 h 1623"/>
              <a:gd name="T42" fmla="*/ 2147483647 w 3873"/>
              <a:gd name="T43" fmla="*/ 2147483647 h 1623"/>
              <a:gd name="T44" fmla="*/ 2147483647 w 3873"/>
              <a:gd name="T45" fmla="*/ 2147483647 h 1623"/>
              <a:gd name="T46" fmla="*/ 2147483647 w 3873"/>
              <a:gd name="T47" fmla="*/ 2147483647 h 1623"/>
              <a:gd name="T48" fmla="*/ 2147483647 w 3873"/>
              <a:gd name="T49" fmla="*/ 2147483647 h 1623"/>
              <a:gd name="T50" fmla="*/ 2147483647 w 3873"/>
              <a:gd name="T51" fmla="*/ 2147483647 h 1623"/>
              <a:gd name="T52" fmla="*/ 2147483647 w 3873"/>
              <a:gd name="T53" fmla="*/ 2147483647 h 1623"/>
              <a:gd name="T54" fmla="*/ 2147483647 w 3873"/>
              <a:gd name="T55" fmla="*/ 2147483647 h 1623"/>
              <a:gd name="T56" fmla="*/ 2147483647 w 3873"/>
              <a:gd name="T57" fmla="*/ 2147483647 h 1623"/>
              <a:gd name="T58" fmla="*/ 2147483647 w 3873"/>
              <a:gd name="T59" fmla="*/ 2147483647 h 1623"/>
              <a:gd name="T60" fmla="*/ 2147483647 w 3873"/>
              <a:gd name="T61" fmla="*/ 2147483647 h 1623"/>
              <a:gd name="T62" fmla="*/ 2147483647 w 3873"/>
              <a:gd name="T63" fmla="*/ 2147483647 h 1623"/>
              <a:gd name="T64" fmla="*/ 2147483647 w 3873"/>
              <a:gd name="T65" fmla="*/ 2147483647 h 1623"/>
              <a:gd name="T66" fmla="*/ 2147483647 w 3873"/>
              <a:gd name="T67" fmla="*/ 2147483647 h 1623"/>
              <a:gd name="T68" fmla="*/ 2147483647 w 3873"/>
              <a:gd name="T69" fmla="*/ 2147483647 h 1623"/>
              <a:gd name="T70" fmla="*/ 2147483647 w 3873"/>
              <a:gd name="T71" fmla="*/ 2147483647 h 1623"/>
              <a:gd name="T72" fmla="*/ 2147483647 w 3873"/>
              <a:gd name="T73" fmla="*/ 2147483647 h 1623"/>
              <a:gd name="T74" fmla="*/ 2147483647 w 3873"/>
              <a:gd name="T75" fmla="*/ 2147483647 h 1623"/>
              <a:gd name="T76" fmla="*/ 2147483647 w 3873"/>
              <a:gd name="T77" fmla="*/ 2147483647 h 1623"/>
              <a:gd name="T78" fmla="*/ 2147483647 w 3873"/>
              <a:gd name="T79" fmla="*/ 2147483647 h 1623"/>
              <a:gd name="T80" fmla="*/ 2147483647 w 3873"/>
              <a:gd name="T81" fmla="*/ 2147483647 h 1623"/>
              <a:gd name="T82" fmla="*/ 2147483647 w 3873"/>
              <a:gd name="T83" fmla="*/ 2147483647 h 1623"/>
              <a:gd name="T84" fmla="*/ 2147483647 w 3873"/>
              <a:gd name="T85" fmla="*/ 0 h 1623"/>
              <a:gd name="T86" fmla="*/ 2147483647 w 3873"/>
              <a:gd name="T87" fmla="*/ 2147483647 h 1623"/>
              <a:gd name="T88" fmla="*/ 2147483647 w 3873"/>
              <a:gd name="T89" fmla="*/ 2147483647 h 1623"/>
              <a:gd name="T90" fmla="*/ 2147483647 w 3873"/>
              <a:gd name="T91" fmla="*/ 2147483647 h 1623"/>
              <a:gd name="T92" fmla="*/ 2147483647 w 3873"/>
              <a:gd name="T93" fmla="*/ 2147483647 h 1623"/>
              <a:gd name="T94" fmla="*/ 2147483647 w 3873"/>
              <a:gd name="T95" fmla="*/ 2147483647 h 1623"/>
              <a:gd name="T96" fmla="*/ 2147483647 w 3873"/>
              <a:gd name="T97" fmla="*/ 2147483647 h 1623"/>
              <a:gd name="T98" fmla="*/ 2147483647 w 3873"/>
              <a:gd name="T99" fmla="*/ 2147483647 h 1623"/>
              <a:gd name="T100" fmla="*/ 2147483647 w 3873"/>
              <a:gd name="T101" fmla="*/ 2147483647 h 16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873" h="1623">
                <a:moveTo>
                  <a:pt x="0" y="1590"/>
                </a:moveTo>
                <a:lnTo>
                  <a:pt x="33" y="1617"/>
                </a:lnTo>
                <a:lnTo>
                  <a:pt x="66" y="1620"/>
                </a:lnTo>
                <a:lnTo>
                  <a:pt x="120" y="1623"/>
                </a:lnTo>
                <a:lnTo>
                  <a:pt x="171" y="1593"/>
                </a:lnTo>
                <a:lnTo>
                  <a:pt x="207" y="1551"/>
                </a:lnTo>
                <a:lnTo>
                  <a:pt x="216" y="1524"/>
                </a:lnTo>
                <a:lnTo>
                  <a:pt x="207" y="1500"/>
                </a:lnTo>
                <a:lnTo>
                  <a:pt x="222" y="1470"/>
                </a:lnTo>
                <a:lnTo>
                  <a:pt x="243" y="1446"/>
                </a:lnTo>
                <a:lnTo>
                  <a:pt x="270" y="1416"/>
                </a:lnTo>
                <a:lnTo>
                  <a:pt x="297" y="1398"/>
                </a:lnTo>
                <a:lnTo>
                  <a:pt x="330" y="1410"/>
                </a:lnTo>
                <a:lnTo>
                  <a:pt x="360" y="1416"/>
                </a:lnTo>
                <a:lnTo>
                  <a:pt x="390" y="1416"/>
                </a:lnTo>
                <a:lnTo>
                  <a:pt x="408" y="1392"/>
                </a:lnTo>
                <a:lnTo>
                  <a:pt x="396" y="1356"/>
                </a:lnTo>
                <a:lnTo>
                  <a:pt x="381" y="1323"/>
                </a:lnTo>
                <a:lnTo>
                  <a:pt x="423" y="1314"/>
                </a:lnTo>
                <a:lnTo>
                  <a:pt x="471" y="1320"/>
                </a:lnTo>
                <a:lnTo>
                  <a:pt x="504" y="1350"/>
                </a:lnTo>
                <a:lnTo>
                  <a:pt x="534" y="1362"/>
                </a:lnTo>
                <a:lnTo>
                  <a:pt x="543" y="1326"/>
                </a:lnTo>
                <a:lnTo>
                  <a:pt x="522" y="1281"/>
                </a:lnTo>
                <a:lnTo>
                  <a:pt x="531" y="1242"/>
                </a:lnTo>
                <a:lnTo>
                  <a:pt x="552" y="1206"/>
                </a:lnTo>
                <a:lnTo>
                  <a:pt x="609" y="1212"/>
                </a:lnTo>
                <a:lnTo>
                  <a:pt x="669" y="1218"/>
                </a:lnTo>
                <a:lnTo>
                  <a:pt x="711" y="1212"/>
                </a:lnTo>
                <a:lnTo>
                  <a:pt x="738" y="1206"/>
                </a:lnTo>
                <a:lnTo>
                  <a:pt x="753" y="1188"/>
                </a:lnTo>
                <a:lnTo>
                  <a:pt x="759" y="1131"/>
                </a:lnTo>
                <a:lnTo>
                  <a:pt x="756" y="1089"/>
                </a:lnTo>
                <a:lnTo>
                  <a:pt x="774" y="1035"/>
                </a:lnTo>
                <a:lnTo>
                  <a:pt x="819" y="999"/>
                </a:lnTo>
                <a:lnTo>
                  <a:pt x="858" y="975"/>
                </a:lnTo>
                <a:lnTo>
                  <a:pt x="927" y="981"/>
                </a:lnTo>
                <a:lnTo>
                  <a:pt x="987" y="1002"/>
                </a:lnTo>
                <a:lnTo>
                  <a:pt x="1032" y="1005"/>
                </a:lnTo>
                <a:lnTo>
                  <a:pt x="1059" y="948"/>
                </a:lnTo>
                <a:lnTo>
                  <a:pt x="1092" y="900"/>
                </a:lnTo>
                <a:lnTo>
                  <a:pt x="1134" y="900"/>
                </a:lnTo>
                <a:lnTo>
                  <a:pt x="1179" y="912"/>
                </a:lnTo>
                <a:lnTo>
                  <a:pt x="1245" y="918"/>
                </a:lnTo>
                <a:lnTo>
                  <a:pt x="1266" y="876"/>
                </a:lnTo>
                <a:lnTo>
                  <a:pt x="1272" y="831"/>
                </a:lnTo>
                <a:lnTo>
                  <a:pt x="1296" y="804"/>
                </a:lnTo>
                <a:lnTo>
                  <a:pt x="1329" y="789"/>
                </a:lnTo>
                <a:lnTo>
                  <a:pt x="1377" y="789"/>
                </a:lnTo>
                <a:lnTo>
                  <a:pt x="1428" y="798"/>
                </a:lnTo>
                <a:lnTo>
                  <a:pt x="1476" y="792"/>
                </a:lnTo>
                <a:lnTo>
                  <a:pt x="1512" y="759"/>
                </a:lnTo>
                <a:lnTo>
                  <a:pt x="1533" y="726"/>
                </a:lnTo>
                <a:lnTo>
                  <a:pt x="1545" y="684"/>
                </a:lnTo>
                <a:lnTo>
                  <a:pt x="1581" y="645"/>
                </a:lnTo>
                <a:lnTo>
                  <a:pt x="1605" y="615"/>
                </a:lnTo>
                <a:lnTo>
                  <a:pt x="1656" y="537"/>
                </a:lnTo>
                <a:lnTo>
                  <a:pt x="1674" y="522"/>
                </a:lnTo>
                <a:lnTo>
                  <a:pt x="1716" y="519"/>
                </a:lnTo>
                <a:lnTo>
                  <a:pt x="1767" y="516"/>
                </a:lnTo>
                <a:lnTo>
                  <a:pt x="1830" y="498"/>
                </a:lnTo>
                <a:lnTo>
                  <a:pt x="1881" y="459"/>
                </a:lnTo>
                <a:lnTo>
                  <a:pt x="1923" y="423"/>
                </a:lnTo>
                <a:lnTo>
                  <a:pt x="1944" y="396"/>
                </a:lnTo>
                <a:lnTo>
                  <a:pt x="1965" y="375"/>
                </a:lnTo>
                <a:lnTo>
                  <a:pt x="1992" y="378"/>
                </a:lnTo>
                <a:lnTo>
                  <a:pt x="2028" y="366"/>
                </a:lnTo>
                <a:lnTo>
                  <a:pt x="2061" y="333"/>
                </a:lnTo>
                <a:lnTo>
                  <a:pt x="2085" y="294"/>
                </a:lnTo>
                <a:lnTo>
                  <a:pt x="2124" y="240"/>
                </a:lnTo>
                <a:lnTo>
                  <a:pt x="2172" y="225"/>
                </a:lnTo>
                <a:lnTo>
                  <a:pt x="2214" y="213"/>
                </a:lnTo>
                <a:lnTo>
                  <a:pt x="2277" y="201"/>
                </a:lnTo>
                <a:lnTo>
                  <a:pt x="2343" y="186"/>
                </a:lnTo>
                <a:lnTo>
                  <a:pt x="2400" y="177"/>
                </a:lnTo>
                <a:lnTo>
                  <a:pt x="2475" y="174"/>
                </a:lnTo>
                <a:lnTo>
                  <a:pt x="2538" y="171"/>
                </a:lnTo>
                <a:lnTo>
                  <a:pt x="2574" y="132"/>
                </a:lnTo>
                <a:lnTo>
                  <a:pt x="2616" y="93"/>
                </a:lnTo>
                <a:lnTo>
                  <a:pt x="2652" y="81"/>
                </a:lnTo>
                <a:lnTo>
                  <a:pt x="2706" y="102"/>
                </a:lnTo>
                <a:lnTo>
                  <a:pt x="2754" y="111"/>
                </a:lnTo>
                <a:lnTo>
                  <a:pt x="2811" y="108"/>
                </a:lnTo>
                <a:lnTo>
                  <a:pt x="2877" y="78"/>
                </a:lnTo>
                <a:lnTo>
                  <a:pt x="2913" y="33"/>
                </a:lnTo>
                <a:lnTo>
                  <a:pt x="2976" y="0"/>
                </a:lnTo>
                <a:lnTo>
                  <a:pt x="3021" y="0"/>
                </a:lnTo>
                <a:lnTo>
                  <a:pt x="3108" y="21"/>
                </a:lnTo>
                <a:lnTo>
                  <a:pt x="3180" y="33"/>
                </a:lnTo>
                <a:lnTo>
                  <a:pt x="3264" y="54"/>
                </a:lnTo>
                <a:lnTo>
                  <a:pt x="3345" y="81"/>
                </a:lnTo>
                <a:lnTo>
                  <a:pt x="3399" y="117"/>
                </a:lnTo>
                <a:lnTo>
                  <a:pt x="3459" y="117"/>
                </a:lnTo>
                <a:lnTo>
                  <a:pt x="3519" y="144"/>
                </a:lnTo>
                <a:lnTo>
                  <a:pt x="3558" y="126"/>
                </a:lnTo>
                <a:lnTo>
                  <a:pt x="3606" y="123"/>
                </a:lnTo>
                <a:lnTo>
                  <a:pt x="3666" y="117"/>
                </a:lnTo>
                <a:lnTo>
                  <a:pt x="3708" y="87"/>
                </a:lnTo>
                <a:lnTo>
                  <a:pt x="3750" y="63"/>
                </a:lnTo>
                <a:lnTo>
                  <a:pt x="3783" y="30"/>
                </a:lnTo>
                <a:lnTo>
                  <a:pt x="3825" y="18"/>
                </a:lnTo>
                <a:lnTo>
                  <a:pt x="3873" y="6"/>
                </a:lnTo>
              </a:path>
            </a:pathLst>
          </a:custGeom>
          <a:noFill/>
          <a:ln w="53975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15" name="Freeform 8"/>
          <p:cNvSpPr>
            <a:spLocks/>
          </p:cNvSpPr>
          <p:nvPr/>
        </p:nvSpPr>
        <p:spPr bwMode="auto">
          <a:xfrm>
            <a:off x="412165" y="530730"/>
            <a:ext cx="781891" cy="1488246"/>
          </a:xfrm>
          <a:custGeom>
            <a:avLst/>
            <a:gdLst>
              <a:gd name="T0" fmla="*/ 0 w 747"/>
              <a:gd name="T1" fmla="*/ 0 h 1869"/>
              <a:gd name="T2" fmla="*/ 2147483647 w 747"/>
              <a:gd name="T3" fmla="*/ 2147483647 h 1869"/>
              <a:gd name="T4" fmla="*/ 2147483647 w 747"/>
              <a:gd name="T5" fmla="*/ 2147483647 h 1869"/>
              <a:gd name="T6" fmla="*/ 2147483647 w 747"/>
              <a:gd name="T7" fmla="*/ 2147483647 h 1869"/>
              <a:gd name="T8" fmla="*/ 2147483647 w 747"/>
              <a:gd name="T9" fmla="*/ 2147483647 h 1869"/>
              <a:gd name="T10" fmla="*/ 2147483647 w 747"/>
              <a:gd name="T11" fmla="*/ 2147483647 h 1869"/>
              <a:gd name="T12" fmla="*/ 2147483647 w 747"/>
              <a:gd name="T13" fmla="*/ 2147483647 h 1869"/>
              <a:gd name="T14" fmla="*/ 2147483647 w 747"/>
              <a:gd name="T15" fmla="*/ 2147483647 h 1869"/>
              <a:gd name="T16" fmla="*/ 2147483647 w 747"/>
              <a:gd name="T17" fmla="*/ 2147483647 h 1869"/>
              <a:gd name="T18" fmla="*/ 2147483647 w 747"/>
              <a:gd name="T19" fmla="*/ 2147483647 h 1869"/>
              <a:gd name="T20" fmla="*/ 2147483647 w 747"/>
              <a:gd name="T21" fmla="*/ 2147483647 h 1869"/>
              <a:gd name="T22" fmla="*/ 2147483647 w 747"/>
              <a:gd name="T23" fmla="*/ 2147483647 h 1869"/>
              <a:gd name="T24" fmla="*/ 2147483647 w 747"/>
              <a:gd name="T25" fmla="*/ 2147483647 h 1869"/>
              <a:gd name="T26" fmla="*/ 2147483647 w 747"/>
              <a:gd name="T27" fmla="*/ 2147483647 h 1869"/>
              <a:gd name="T28" fmla="*/ 2147483647 w 747"/>
              <a:gd name="T29" fmla="*/ 2147483647 h 1869"/>
              <a:gd name="T30" fmla="*/ 2147483647 w 747"/>
              <a:gd name="T31" fmla="*/ 2147483647 h 1869"/>
              <a:gd name="T32" fmla="*/ 2147483647 w 747"/>
              <a:gd name="T33" fmla="*/ 2147483647 h 1869"/>
              <a:gd name="T34" fmla="*/ 2147483647 w 747"/>
              <a:gd name="T35" fmla="*/ 2147483647 h 18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47" h="1869">
                <a:moveTo>
                  <a:pt x="0" y="0"/>
                </a:moveTo>
                <a:lnTo>
                  <a:pt x="21" y="97"/>
                </a:lnTo>
                <a:lnTo>
                  <a:pt x="51" y="208"/>
                </a:lnTo>
                <a:lnTo>
                  <a:pt x="75" y="298"/>
                </a:lnTo>
                <a:lnTo>
                  <a:pt x="105" y="397"/>
                </a:lnTo>
                <a:lnTo>
                  <a:pt x="144" y="529"/>
                </a:lnTo>
                <a:lnTo>
                  <a:pt x="186" y="649"/>
                </a:lnTo>
                <a:lnTo>
                  <a:pt x="219" y="751"/>
                </a:lnTo>
                <a:lnTo>
                  <a:pt x="270" y="889"/>
                </a:lnTo>
                <a:lnTo>
                  <a:pt x="324" y="1033"/>
                </a:lnTo>
                <a:lnTo>
                  <a:pt x="363" y="1138"/>
                </a:lnTo>
                <a:lnTo>
                  <a:pt x="411" y="1258"/>
                </a:lnTo>
                <a:lnTo>
                  <a:pt x="453" y="1360"/>
                </a:lnTo>
                <a:lnTo>
                  <a:pt x="498" y="1453"/>
                </a:lnTo>
                <a:lnTo>
                  <a:pt x="537" y="1534"/>
                </a:lnTo>
                <a:lnTo>
                  <a:pt x="609" y="1666"/>
                </a:lnTo>
                <a:lnTo>
                  <a:pt x="678" y="1777"/>
                </a:lnTo>
                <a:lnTo>
                  <a:pt x="747" y="1869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16" name="Freeform 9"/>
          <p:cNvSpPr>
            <a:spLocks/>
          </p:cNvSpPr>
          <p:nvPr/>
        </p:nvSpPr>
        <p:spPr bwMode="auto">
          <a:xfrm>
            <a:off x="912575" y="1620835"/>
            <a:ext cx="1379154" cy="343992"/>
          </a:xfrm>
          <a:custGeom>
            <a:avLst/>
            <a:gdLst>
              <a:gd name="T0" fmla="*/ 0 w 1319"/>
              <a:gd name="T1" fmla="*/ 2147483647 h 432"/>
              <a:gd name="T2" fmla="*/ 2147483647 w 1319"/>
              <a:gd name="T3" fmla="*/ 0 h 432"/>
              <a:gd name="T4" fmla="*/ 2147483647 w 1319"/>
              <a:gd name="T5" fmla="*/ 2147483647 h 432"/>
              <a:gd name="T6" fmla="*/ 2147483647 w 1319"/>
              <a:gd name="T7" fmla="*/ 2147483647 h 432"/>
              <a:gd name="T8" fmla="*/ 2147483647 w 1319"/>
              <a:gd name="T9" fmla="*/ 2147483647 h 432"/>
              <a:gd name="T10" fmla="*/ 2147483647 w 1319"/>
              <a:gd name="T11" fmla="*/ 2147483647 h 432"/>
              <a:gd name="T12" fmla="*/ 2147483647 w 1319"/>
              <a:gd name="T13" fmla="*/ 2147483647 h 432"/>
              <a:gd name="T14" fmla="*/ 2147483647 w 1319"/>
              <a:gd name="T15" fmla="*/ 2147483647 h 432"/>
              <a:gd name="T16" fmla="*/ 2147483647 w 1319"/>
              <a:gd name="T17" fmla="*/ 2147483647 h 432"/>
              <a:gd name="T18" fmla="*/ 2147483647 w 1319"/>
              <a:gd name="T19" fmla="*/ 2147483647 h 432"/>
              <a:gd name="T20" fmla="*/ 2147483647 w 1319"/>
              <a:gd name="T21" fmla="*/ 2147483647 h 432"/>
              <a:gd name="T22" fmla="*/ 2147483647 w 1319"/>
              <a:gd name="T23" fmla="*/ 2147483647 h 432"/>
              <a:gd name="T24" fmla="*/ 2147483647 w 1319"/>
              <a:gd name="T25" fmla="*/ 2147483647 h 432"/>
              <a:gd name="T26" fmla="*/ 2147483647 w 1319"/>
              <a:gd name="T27" fmla="*/ 2147483647 h 432"/>
              <a:gd name="T28" fmla="*/ 2147483647 w 1319"/>
              <a:gd name="T29" fmla="*/ 2147483647 h 432"/>
              <a:gd name="T30" fmla="*/ 2147483647 w 1319"/>
              <a:gd name="T31" fmla="*/ 2147483647 h 432"/>
              <a:gd name="T32" fmla="*/ 2147483647 w 1319"/>
              <a:gd name="T33" fmla="*/ 2147483647 h 432"/>
              <a:gd name="T34" fmla="*/ 2147483647 w 1319"/>
              <a:gd name="T35" fmla="*/ 2147483647 h 432"/>
              <a:gd name="T36" fmla="*/ 2147483647 w 1319"/>
              <a:gd name="T37" fmla="*/ 2147483647 h 432"/>
              <a:gd name="T38" fmla="*/ 2147483647 w 1319"/>
              <a:gd name="T39" fmla="*/ 2147483647 h 432"/>
              <a:gd name="T40" fmla="*/ 2147483647 w 1319"/>
              <a:gd name="T41" fmla="*/ 2147483647 h 432"/>
              <a:gd name="T42" fmla="*/ 2147483647 w 1319"/>
              <a:gd name="T43" fmla="*/ 2147483647 h 432"/>
              <a:gd name="T44" fmla="*/ 2147483647 w 1319"/>
              <a:gd name="T45" fmla="*/ 2147483647 h 4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19" h="432">
                <a:moveTo>
                  <a:pt x="0" y="13"/>
                </a:moveTo>
                <a:lnTo>
                  <a:pt x="53" y="0"/>
                </a:lnTo>
                <a:lnTo>
                  <a:pt x="113" y="3"/>
                </a:lnTo>
                <a:lnTo>
                  <a:pt x="161" y="18"/>
                </a:lnTo>
                <a:lnTo>
                  <a:pt x="206" y="42"/>
                </a:lnTo>
                <a:lnTo>
                  <a:pt x="257" y="72"/>
                </a:lnTo>
                <a:lnTo>
                  <a:pt x="299" y="108"/>
                </a:lnTo>
                <a:lnTo>
                  <a:pt x="347" y="144"/>
                </a:lnTo>
                <a:lnTo>
                  <a:pt x="386" y="162"/>
                </a:lnTo>
                <a:lnTo>
                  <a:pt x="485" y="177"/>
                </a:lnTo>
                <a:lnTo>
                  <a:pt x="554" y="192"/>
                </a:lnTo>
                <a:lnTo>
                  <a:pt x="608" y="207"/>
                </a:lnTo>
                <a:lnTo>
                  <a:pt x="653" y="225"/>
                </a:lnTo>
                <a:lnTo>
                  <a:pt x="710" y="267"/>
                </a:lnTo>
                <a:lnTo>
                  <a:pt x="758" y="297"/>
                </a:lnTo>
                <a:lnTo>
                  <a:pt x="818" y="336"/>
                </a:lnTo>
                <a:lnTo>
                  <a:pt x="875" y="333"/>
                </a:lnTo>
                <a:lnTo>
                  <a:pt x="947" y="327"/>
                </a:lnTo>
                <a:lnTo>
                  <a:pt x="1019" y="339"/>
                </a:lnTo>
                <a:lnTo>
                  <a:pt x="1085" y="348"/>
                </a:lnTo>
                <a:lnTo>
                  <a:pt x="1166" y="369"/>
                </a:lnTo>
                <a:lnTo>
                  <a:pt x="1250" y="396"/>
                </a:lnTo>
                <a:lnTo>
                  <a:pt x="1319" y="432"/>
                </a:lnTo>
              </a:path>
            </a:pathLst>
          </a:custGeom>
          <a:noFill/>
          <a:ln w="3175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17" name="Freeform 14"/>
          <p:cNvSpPr>
            <a:spLocks/>
          </p:cNvSpPr>
          <p:nvPr/>
        </p:nvSpPr>
        <p:spPr bwMode="auto">
          <a:xfrm>
            <a:off x="2737662" y="1189686"/>
            <a:ext cx="633736" cy="146877"/>
          </a:xfrm>
          <a:custGeom>
            <a:avLst/>
            <a:gdLst>
              <a:gd name="T0" fmla="*/ 0 w 447"/>
              <a:gd name="T1" fmla="*/ 2147483647 h 150"/>
              <a:gd name="T2" fmla="*/ 2147483647 w 447"/>
              <a:gd name="T3" fmla="*/ 2147483647 h 150"/>
              <a:gd name="T4" fmla="*/ 2147483647 w 447"/>
              <a:gd name="T5" fmla="*/ 2147483647 h 150"/>
              <a:gd name="T6" fmla="*/ 2147483647 w 447"/>
              <a:gd name="T7" fmla="*/ 2147483647 h 150"/>
              <a:gd name="T8" fmla="*/ 2147483647 w 447"/>
              <a:gd name="T9" fmla="*/ 2147483647 h 150"/>
              <a:gd name="T10" fmla="*/ 2147483647 w 447"/>
              <a:gd name="T11" fmla="*/ 2147483647 h 150"/>
              <a:gd name="T12" fmla="*/ 2147483647 w 447"/>
              <a:gd name="T13" fmla="*/ 2147483647 h 150"/>
              <a:gd name="T14" fmla="*/ 2147483647 w 447"/>
              <a:gd name="T15" fmla="*/ 0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11291"/>
              <a:gd name="connsiteY0" fmla="*/ 11617 h 12017"/>
              <a:gd name="connsiteX1" fmla="*/ 1544 w 11291"/>
              <a:gd name="connsiteY1" fmla="*/ 11417 h 12017"/>
              <a:gd name="connsiteX2" fmla="*/ 3154 w 11291"/>
              <a:gd name="connsiteY2" fmla="*/ 12017 h 12017"/>
              <a:gd name="connsiteX3" fmla="*/ 4832 w 11291"/>
              <a:gd name="connsiteY3" fmla="*/ 11817 h 12017"/>
              <a:gd name="connsiteX4" fmla="*/ 7047 w 11291"/>
              <a:gd name="connsiteY4" fmla="*/ 10617 h 12017"/>
              <a:gd name="connsiteX5" fmla="*/ 8658 w 11291"/>
              <a:gd name="connsiteY5" fmla="*/ 7617 h 12017"/>
              <a:gd name="connsiteX6" fmla="*/ 9463 w 11291"/>
              <a:gd name="connsiteY6" fmla="*/ 4817 h 12017"/>
              <a:gd name="connsiteX7" fmla="*/ 11291 w 11291"/>
              <a:gd name="connsiteY7" fmla="*/ 0 h 12017"/>
              <a:gd name="connsiteX0" fmla="*/ 0 w 11291"/>
              <a:gd name="connsiteY0" fmla="*/ 11617 h 12017"/>
              <a:gd name="connsiteX1" fmla="*/ 1544 w 11291"/>
              <a:gd name="connsiteY1" fmla="*/ 11417 h 12017"/>
              <a:gd name="connsiteX2" fmla="*/ 3154 w 11291"/>
              <a:gd name="connsiteY2" fmla="*/ 12017 h 12017"/>
              <a:gd name="connsiteX3" fmla="*/ 4832 w 11291"/>
              <a:gd name="connsiteY3" fmla="*/ 11817 h 12017"/>
              <a:gd name="connsiteX4" fmla="*/ 7047 w 11291"/>
              <a:gd name="connsiteY4" fmla="*/ 10617 h 12017"/>
              <a:gd name="connsiteX5" fmla="*/ 8658 w 11291"/>
              <a:gd name="connsiteY5" fmla="*/ 7617 h 12017"/>
              <a:gd name="connsiteX6" fmla="*/ 9463 w 11291"/>
              <a:gd name="connsiteY6" fmla="*/ 4817 h 12017"/>
              <a:gd name="connsiteX7" fmla="*/ 9836 w 11291"/>
              <a:gd name="connsiteY7" fmla="*/ 2699 h 12017"/>
              <a:gd name="connsiteX8" fmla="*/ 11291 w 11291"/>
              <a:gd name="connsiteY8" fmla="*/ 0 h 12017"/>
              <a:gd name="connsiteX0" fmla="*/ 0 w 11878"/>
              <a:gd name="connsiteY0" fmla="*/ 11214 h 11614"/>
              <a:gd name="connsiteX1" fmla="*/ 1544 w 11878"/>
              <a:gd name="connsiteY1" fmla="*/ 11014 h 11614"/>
              <a:gd name="connsiteX2" fmla="*/ 3154 w 11878"/>
              <a:gd name="connsiteY2" fmla="*/ 11614 h 11614"/>
              <a:gd name="connsiteX3" fmla="*/ 4832 w 11878"/>
              <a:gd name="connsiteY3" fmla="*/ 11414 h 11614"/>
              <a:gd name="connsiteX4" fmla="*/ 7047 w 11878"/>
              <a:gd name="connsiteY4" fmla="*/ 10214 h 11614"/>
              <a:gd name="connsiteX5" fmla="*/ 8658 w 11878"/>
              <a:gd name="connsiteY5" fmla="*/ 7214 h 11614"/>
              <a:gd name="connsiteX6" fmla="*/ 9463 w 11878"/>
              <a:gd name="connsiteY6" fmla="*/ 4414 h 11614"/>
              <a:gd name="connsiteX7" fmla="*/ 9836 w 11878"/>
              <a:gd name="connsiteY7" fmla="*/ 2296 h 11614"/>
              <a:gd name="connsiteX8" fmla="*/ 11878 w 11878"/>
              <a:gd name="connsiteY8" fmla="*/ 0 h 11614"/>
              <a:gd name="connsiteX0" fmla="*/ 0 w 12871"/>
              <a:gd name="connsiteY0" fmla="*/ 11897 h 12297"/>
              <a:gd name="connsiteX1" fmla="*/ 1544 w 12871"/>
              <a:gd name="connsiteY1" fmla="*/ 11697 h 12297"/>
              <a:gd name="connsiteX2" fmla="*/ 3154 w 12871"/>
              <a:gd name="connsiteY2" fmla="*/ 12297 h 12297"/>
              <a:gd name="connsiteX3" fmla="*/ 4832 w 12871"/>
              <a:gd name="connsiteY3" fmla="*/ 12097 h 12297"/>
              <a:gd name="connsiteX4" fmla="*/ 7047 w 12871"/>
              <a:gd name="connsiteY4" fmla="*/ 10897 h 12297"/>
              <a:gd name="connsiteX5" fmla="*/ 8658 w 12871"/>
              <a:gd name="connsiteY5" fmla="*/ 7897 h 12297"/>
              <a:gd name="connsiteX6" fmla="*/ 9463 w 12871"/>
              <a:gd name="connsiteY6" fmla="*/ 5097 h 12297"/>
              <a:gd name="connsiteX7" fmla="*/ 9836 w 12871"/>
              <a:gd name="connsiteY7" fmla="*/ 2979 h 12297"/>
              <a:gd name="connsiteX8" fmla="*/ 12871 w 12871"/>
              <a:gd name="connsiteY8" fmla="*/ 0 h 12297"/>
              <a:gd name="connsiteX0" fmla="*/ 0 w 13368"/>
              <a:gd name="connsiteY0" fmla="*/ 10873 h 11273"/>
              <a:gd name="connsiteX1" fmla="*/ 1544 w 13368"/>
              <a:gd name="connsiteY1" fmla="*/ 10673 h 11273"/>
              <a:gd name="connsiteX2" fmla="*/ 3154 w 13368"/>
              <a:gd name="connsiteY2" fmla="*/ 11273 h 11273"/>
              <a:gd name="connsiteX3" fmla="*/ 4832 w 13368"/>
              <a:gd name="connsiteY3" fmla="*/ 11073 h 11273"/>
              <a:gd name="connsiteX4" fmla="*/ 7047 w 13368"/>
              <a:gd name="connsiteY4" fmla="*/ 9873 h 11273"/>
              <a:gd name="connsiteX5" fmla="*/ 8658 w 13368"/>
              <a:gd name="connsiteY5" fmla="*/ 6873 h 11273"/>
              <a:gd name="connsiteX6" fmla="*/ 9463 w 13368"/>
              <a:gd name="connsiteY6" fmla="*/ 4073 h 11273"/>
              <a:gd name="connsiteX7" fmla="*/ 9836 w 13368"/>
              <a:gd name="connsiteY7" fmla="*/ 1955 h 11273"/>
              <a:gd name="connsiteX8" fmla="*/ 13368 w 13368"/>
              <a:gd name="connsiteY8" fmla="*/ 0 h 11273"/>
              <a:gd name="connsiteX0" fmla="*/ 0 w 13567"/>
              <a:gd name="connsiteY0" fmla="*/ 11897 h 12297"/>
              <a:gd name="connsiteX1" fmla="*/ 1544 w 13567"/>
              <a:gd name="connsiteY1" fmla="*/ 11697 h 12297"/>
              <a:gd name="connsiteX2" fmla="*/ 3154 w 13567"/>
              <a:gd name="connsiteY2" fmla="*/ 12297 h 12297"/>
              <a:gd name="connsiteX3" fmla="*/ 4832 w 13567"/>
              <a:gd name="connsiteY3" fmla="*/ 12097 h 12297"/>
              <a:gd name="connsiteX4" fmla="*/ 7047 w 13567"/>
              <a:gd name="connsiteY4" fmla="*/ 10897 h 12297"/>
              <a:gd name="connsiteX5" fmla="*/ 8658 w 13567"/>
              <a:gd name="connsiteY5" fmla="*/ 7897 h 12297"/>
              <a:gd name="connsiteX6" fmla="*/ 9463 w 13567"/>
              <a:gd name="connsiteY6" fmla="*/ 5097 h 12297"/>
              <a:gd name="connsiteX7" fmla="*/ 9836 w 13567"/>
              <a:gd name="connsiteY7" fmla="*/ 2979 h 12297"/>
              <a:gd name="connsiteX8" fmla="*/ 13567 w 13567"/>
              <a:gd name="connsiteY8" fmla="*/ 0 h 1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7" h="12297">
                <a:moveTo>
                  <a:pt x="0" y="11897"/>
                </a:moveTo>
                <a:lnTo>
                  <a:pt x="1544" y="11697"/>
                </a:lnTo>
                <a:lnTo>
                  <a:pt x="3154" y="12297"/>
                </a:lnTo>
                <a:lnTo>
                  <a:pt x="4832" y="12097"/>
                </a:lnTo>
                <a:lnTo>
                  <a:pt x="7047" y="10897"/>
                </a:lnTo>
                <a:lnTo>
                  <a:pt x="8658" y="7897"/>
                </a:lnTo>
                <a:lnTo>
                  <a:pt x="9463" y="5097"/>
                </a:lnTo>
                <a:cubicBezTo>
                  <a:pt x="9718" y="4277"/>
                  <a:pt x="9531" y="3782"/>
                  <a:pt x="9836" y="2979"/>
                </a:cubicBezTo>
                <a:cubicBezTo>
                  <a:pt x="10141" y="2176"/>
                  <a:pt x="13383" y="450"/>
                  <a:pt x="13567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18" name="Freeform 15"/>
          <p:cNvSpPr>
            <a:spLocks/>
          </p:cNvSpPr>
          <p:nvPr/>
        </p:nvSpPr>
        <p:spPr bwMode="auto">
          <a:xfrm>
            <a:off x="3424714" y="1029996"/>
            <a:ext cx="138219" cy="134571"/>
          </a:xfrm>
          <a:custGeom>
            <a:avLst/>
            <a:gdLst>
              <a:gd name="T0" fmla="*/ 0 w 10224"/>
              <a:gd name="T1" fmla="*/ 221505327 h 9337"/>
              <a:gd name="T2" fmla="*/ 29888795 w 10224"/>
              <a:gd name="T3" fmla="*/ 136789275 h 9337"/>
              <a:gd name="T4" fmla="*/ 65225808 w 10224"/>
              <a:gd name="T5" fmla="*/ 46402790 h 9337"/>
              <a:gd name="T6" fmla="*/ 98416575 w 10224"/>
              <a:gd name="T7" fmla="*/ 0 h 9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224" h="9337">
                <a:moveTo>
                  <a:pt x="0" y="9337"/>
                </a:moveTo>
                <a:lnTo>
                  <a:pt x="3105" y="5766"/>
                </a:lnTo>
                <a:lnTo>
                  <a:pt x="6776" y="1956"/>
                </a:lnTo>
                <a:cubicBezTo>
                  <a:pt x="7776" y="1083"/>
                  <a:pt x="9224" y="873"/>
                  <a:pt x="10224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20" name="Freeform 16"/>
          <p:cNvSpPr>
            <a:spLocks/>
          </p:cNvSpPr>
          <p:nvPr/>
        </p:nvSpPr>
        <p:spPr bwMode="auto">
          <a:xfrm>
            <a:off x="3319647" y="1140329"/>
            <a:ext cx="123189" cy="59721"/>
          </a:xfrm>
          <a:custGeom>
            <a:avLst/>
            <a:gdLst>
              <a:gd name="T0" fmla="*/ 0 w 11752"/>
              <a:gd name="T1" fmla="*/ 1505159 h 31366"/>
              <a:gd name="T2" fmla="*/ 32732469 w 11752"/>
              <a:gd name="T3" fmla="*/ 1710266 h 31366"/>
              <a:gd name="T4" fmla="*/ 65464961 w 11752"/>
              <a:gd name="T5" fmla="*/ 1573527 h 31366"/>
              <a:gd name="T6" fmla="*/ 107373486 w 11752"/>
              <a:gd name="T7" fmla="*/ 775900 h 31366"/>
              <a:gd name="T8" fmla="*/ 120890172 w 11752"/>
              <a:gd name="T9" fmla="*/ 0 h 31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8570"/>
              <a:gd name="connsiteY0" fmla="*/ 31269 h 31366"/>
              <a:gd name="connsiteX1" fmla="*/ 3182 w 8570"/>
              <a:gd name="connsiteY1" fmla="*/ 28769 h 31366"/>
              <a:gd name="connsiteX2" fmla="*/ 7256 w 8570"/>
              <a:gd name="connsiteY2" fmla="*/ 14186 h 31366"/>
              <a:gd name="connsiteX3" fmla="*/ 8570 w 8570"/>
              <a:gd name="connsiteY3" fmla="*/ 0 h 3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0" h="31366">
                <a:moveTo>
                  <a:pt x="0" y="31269"/>
                </a:moveTo>
                <a:cubicBezTo>
                  <a:pt x="1060" y="31477"/>
                  <a:pt x="1973" y="31616"/>
                  <a:pt x="3182" y="28769"/>
                </a:cubicBezTo>
                <a:cubicBezTo>
                  <a:pt x="4428" y="25922"/>
                  <a:pt x="6249" y="18769"/>
                  <a:pt x="7256" y="14186"/>
                </a:cubicBezTo>
                <a:cubicBezTo>
                  <a:pt x="8264" y="9603"/>
                  <a:pt x="8278" y="1528"/>
                  <a:pt x="8570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21" name="Freeform 19"/>
          <p:cNvSpPr>
            <a:spLocks/>
          </p:cNvSpPr>
          <p:nvPr/>
        </p:nvSpPr>
        <p:spPr bwMode="auto">
          <a:xfrm>
            <a:off x="1909360" y="576915"/>
            <a:ext cx="3928830" cy="1301916"/>
          </a:xfrm>
          <a:custGeom>
            <a:avLst/>
            <a:gdLst>
              <a:gd name="T0" fmla="*/ 2147483647 w 3843"/>
              <a:gd name="T1" fmla="*/ 2147483647 h 1950"/>
              <a:gd name="T2" fmla="*/ 2147483647 w 3843"/>
              <a:gd name="T3" fmla="*/ 2147483647 h 1950"/>
              <a:gd name="T4" fmla="*/ 2147483647 w 3843"/>
              <a:gd name="T5" fmla="*/ 2147483647 h 1950"/>
              <a:gd name="T6" fmla="*/ 2147483647 w 3843"/>
              <a:gd name="T7" fmla="*/ 2147483647 h 1950"/>
              <a:gd name="T8" fmla="*/ 2147483647 w 3843"/>
              <a:gd name="T9" fmla="*/ 2147483647 h 1950"/>
              <a:gd name="T10" fmla="*/ 2147483647 w 3843"/>
              <a:gd name="T11" fmla="*/ 2147483647 h 1950"/>
              <a:gd name="T12" fmla="*/ 2147483647 w 3843"/>
              <a:gd name="T13" fmla="*/ 2147483647 h 1950"/>
              <a:gd name="T14" fmla="*/ 2147483647 w 3843"/>
              <a:gd name="T15" fmla="*/ 2147483647 h 1950"/>
              <a:gd name="T16" fmla="*/ 2147483647 w 3843"/>
              <a:gd name="T17" fmla="*/ 2147483647 h 1950"/>
              <a:gd name="T18" fmla="*/ 2147483647 w 3843"/>
              <a:gd name="T19" fmla="*/ 2147483647 h 1950"/>
              <a:gd name="T20" fmla="*/ 2147483647 w 3843"/>
              <a:gd name="T21" fmla="*/ 2147483647 h 1950"/>
              <a:gd name="T22" fmla="*/ 2147483647 w 3843"/>
              <a:gd name="T23" fmla="*/ 2147483647 h 1950"/>
              <a:gd name="T24" fmla="*/ 2147483647 w 3843"/>
              <a:gd name="T25" fmla="*/ 2147483647 h 1950"/>
              <a:gd name="T26" fmla="*/ 2147483647 w 3843"/>
              <a:gd name="T27" fmla="*/ 2147483647 h 1950"/>
              <a:gd name="T28" fmla="*/ 2147483647 w 3843"/>
              <a:gd name="T29" fmla="*/ 2147483647 h 1950"/>
              <a:gd name="T30" fmla="*/ 2147483647 w 3843"/>
              <a:gd name="T31" fmla="*/ 2147483647 h 1950"/>
              <a:gd name="T32" fmla="*/ 2147483647 w 3843"/>
              <a:gd name="T33" fmla="*/ 2147483647 h 1950"/>
              <a:gd name="T34" fmla="*/ 2147483647 w 3843"/>
              <a:gd name="T35" fmla="*/ 2147483647 h 1950"/>
              <a:gd name="T36" fmla="*/ 2147483647 w 3843"/>
              <a:gd name="T37" fmla="*/ 2147483647 h 1950"/>
              <a:gd name="T38" fmla="*/ 2147483647 w 3843"/>
              <a:gd name="T39" fmla="*/ 2147483647 h 1950"/>
              <a:gd name="T40" fmla="*/ 2147483647 w 3843"/>
              <a:gd name="T41" fmla="*/ 2147483647 h 1950"/>
              <a:gd name="T42" fmla="*/ 2147483647 w 3843"/>
              <a:gd name="T43" fmla="*/ 2147483647 h 1950"/>
              <a:gd name="T44" fmla="*/ 2147483647 w 3843"/>
              <a:gd name="T45" fmla="*/ 2147483647 h 1950"/>
              <a:gd name="T46" fmla="*/ 2147483647 w 3843"/>
              <a:gd name="T47" fmla="*/ 2147483647 h 1950"/>
              <a:gd name="T48" fmla="*/ 2147483647 w 3843"/>
              <a:gd name="T49" fmla="*/ 2147483647 h 1950"/>
              <a:gd name="T50" fmla="*/ 2147483647 w 3843"/>
              <a:gd name="T51" fmla="*/ 2147483647 h 1950"/>
              <a:gd name="T52" fmla="*/ 2147483647 w 3843"/>
              <a:gd name="T53" fmla="*/ 2147483647 h 1950"/>
              <a:gd name="T54" fmla="*/ 2147483647 w 3843"/>
              <a:gd name="T55" fmla="*/ 2147483647 h 1950"/>
              <a:gd name="T56" fmla="*/ 2147483647 w 3843"/>
              <a:gd name="T57" fmla="*/ 2147483647 h 1950"/>
              <a:gd name="T58" fmla="*/ 2147483647 w 3843"/>
              <a:gd name="T59" fmla="*/ 2147483647 h 1950"/>
              <a:gd name="T60" fmla="*/ 2147483647 w 3843"/>
              <a:gd name="T61" fmla="*/ 2147483647 h 1950"/>
              <a:gd name="T62" fmla="*/ 2147483647 w 3843"/>
              <a:gd name="T63" fmla="*/ 2147483647 h 1950"/>
              <a:gd name="T64" fmla="*/ 2147483647 w 3843"/>
              <a:gd name="T65" fmla="*/ 2147483647 h 1950"/>
              <a:gd name="T66" fmla="*/ 2147483647 w 3843"/>
              <a:gd name="T67" fmla="*/ 2147483647 h 19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0 w 9891"/>
              <a:gd name="connsiteY0" fmla="*/ 9308 h 9308"/>
              <a:gd name="connsiteX1" fmla="*/ 141 w 9891"/>
              <a:gd name="connsiteY1" fmla="*/ 8954 h 9308"/>
              <a:gd name="connsiteX2" fmla="*/ 297 w 9891"/>
              <a:gd name="connsiteY2" fmla="*/ 8600 h 9308"/>
              <a:gd name="connsiteX3" fmla="*/ 453 w 9891"/>
              <a:gd name="connsiteY3" fmla="*/ 8262 h 9308"/>
              <a:gd name="connsiteX4" fmla="*/ 562 w 9891"/>
              <a:gd name="connsiteY4" fmla="*/ 7939 h 9308"/>
              <a:gd name="connsiteX5" fmla="*/ 617 w 9891"/>
              <a:gd name="connsiteY5" fmla="*/ 7723 h 9308"/>
              <a:gd name="connsiteX6" fmla="*/ 664 w 9891"/>
              <a:gd name="connsiteY6" fmla="*/ 7662 h 9308"/>
              <a:gd name="connsiteX7" fmla="*/ 796 w 9891"/>
              <a:gd name="connsiteY7" fmla="*/ 7800 h 9308"/>
              <a:gd name="connsiteX8" fmla="*/ 898 w 9891"/>
              <a:gd name="connsiteY8" fmla="*/ 7893 h 9308"/>
              <a:gd name="connsiteX9" fmla="*/ 945 w 9891"/>
              <a:gd name="connsiteY9" fmla="*/ 7800 h 9308"/>
              <a:gd name="connsiteX10" fmla="*/ 1046 w 9891"/>
              <a:gd name="connsiteY10" fmla="*/ 7508 h 9308"/>
              <a:gd name="connsiteX11" fmla="*/ 1179 w 9891"/>
              <a:gd name="connsiteY11" fmla="*/ 7308 h 9308"/>
              <a:gd name="connsiteX12" fmla="*/ 1382 w 9891"/>
              <a:gd name="connsiteY12" fmla="*/ 7154 h 9308"/>
              <a:gd name="connsiteX13" fmla="*/ 1569 w 9891"/>
              <a:gd name="connsiteY13" fmla="*/ 7077 h 9308"/>
              <a:gd name="connsiteX14" fmla="*/ 1764 w 9891"/>
              <a:gd name="connsiteY14" fmla="*/ 6846 h 9308"/>
              <a:gd name="connsiteX15" fmla="*/ 1936 w 9891"/>
              <a:gd name="connsiteY15" fmla="*/ 6631 h 9308"/>
              <a:gd name="connsiteX16" fmla="*/ 2045 w 9891"/>
              <a:gd name="connsiteY16" fmla="*/ 6431 h 9308"/>
              <a:gd name="connsiteX17" fmla="*/ 2194 w 9891"/>
              <a:gd name="connsiteY17" fmla="*/ 6231 h 9308"/>
              <a:gd name="connsiteX18" fmla="*/ 2342 w 9891"/>
              <a:gd name="connsiteY18" fmla="*/ 6123 h 9308"/>
              <a:gd name="connsiteX19" fmla="*/ 2498 w 9891"/>
              <a:gd name="connsiteY19" fmla="*/ 6093 h 9308"/>
              <a:gd name="connsiteX20" fmla="*/ 2654 w 9891"/>
              <a:gd name="connsiteY20" fmla="*/ 6031 h 9308"/>
              <a:gd name="connsiteX21" fmla="*/ 2795 w 9891"/>
              <a:gd name="connsiteY21" fmla="*/ 5939 h 9308"/>
              <a:gd name="connsiteX22" fmla="*/ 2912 w 9891"/>
              <a:gd name="connsiteY22" fmla="*/ 5831 h 9308"/>
              <a:gd name="connsiteX23" fmla="*/ 3037 w 9891"/>
              <a:gd name="connsiteY23" fmla="*/ 5816 h 9308"/>
              <a:gd name="connsiteX24" fmla="*/ 3162 w 9891"/>
              <a:gd name="connsiteY24" fmla="*/ 5708 h 9308"/>
              <a:gd name="connsiteX25" fmla="*/ 3286 w 9891"/>
              <a:gd name="connsiteY25" fmla="*/ 5539 h 9308"/>
              <a:gd name="connsiteX26" fmla="*/ 3357 w 9891"/>
              <a:gd name="connsiteY26" fmla="*/ 5370 h 9308"/>
              <a:gd name="connsiteX27" fmla="*/ 3443 w 9891"/>
              <a:gd name="connsiteY27" fmla="*/ 5293 h 9308"/>
              <a:gd name="connsiteX28" fmla="*/ 3583 w 9891"/>
              <a:gd name="connsiteY28" fmla="*/ 5323 h 9308"/>
              <a:gd name="connsiteX29" fmla="*/ 3731 w 9891"/>
              <a:gd name="connsiteY29" fmla="*/ 5339 h 9308"/>
              <a:gd name="connsiteX30" fmla="*/ 3849 w 9891"/>
              <a:gd name="connsiteY30" fmla="*/ 5170 h 9308"/>
              <a:gd name="connsiteX31" fmla="*/ 4145 w 9891"/>
              <a:gd name="connsiteY31" fmla="*/ 4508 h 9308"/>
              <a:gd name="connsiteX32" fmla="*/ 4301 w 9891"/>
              <a:gd name="connsiteY32" fmla="*/ 4093 h 9308"/>
              <a:gd name="connsiteX33" fmla="*/ 4364 w 9891"/>
              <a:gd name="connsiteY33" fmla="*/ 3985 h 9308"/>
              <a:gd name="connsiteX34" fmla="*/ 4567 w 9891"/>
              <a:gd name="connsiteY34" fmla="*/ 3908 h 9308"/>
              <a:gd name="connsiteX35" fmla="*/ 4692 w 9891"/>
              <a:gd name="connsiteY35" fmla="*/ 3877 h 9308"/>
              <a:gd name="connsiteX36" fmla="*/ 4902 w 9891"/>
              <a:gd name="connsiteY36" fmla="*/ 3631 h 9308"/>
              <a:gd name="connsiteX37" fmla="*/ 5059 w 9891"/>
              <a:gd name="connsiteY37" fmla="*/ 3293 h 9308"/>
              <a:gd name="connsiteX38" fmla="*/ 5238 w 9891"/>
              <a:gd name="connsiteY38" fmla="*/ 2908 h 9308"/>
              <a:gd name="connsiteX39" fmla="*/ 5496 w 9891"/>
              <a:gd name="connsiteY39" fmla="*/ 2600 h 9308"/>
              <a:gd name="connsiteX40" fmla="*/ 5699 w 9891"/>
              <a:gd name="connsiteY40" fmla="*/ 2385 h 9308"/>
              <a:gd name="connsiteX41" fmla="*/ 5878 w 9891"/>
              <a:gd name="connsiteY41" fmla="*/ 2308 h 9308"/>
              <a:gd name="connsiteX42" fmla="*/ 6034 w 9891"/>
              <a:gd name="connsiteY42" fmla="*/ 2216 h 9308"/>
              <a:gd name="connsiteX43" fmla="*/ 6292 w 9891"/>
              <a:gd name="connsiteY43" fmla="*/ 2185 h 9308"/>
              <a:gd name="connsiteX44" fmla="*/ 6542 w 9891"/>
              <a:gd name="connsiteY44" fmla="*/ 2154 h 9308"/>
              <a:gd name="connsiteX45" fmla="*/ 6667 w 9891"/>
              <a:gd name="connsiteY45" fmla="*/ 2062 h 9308"/>
              <a:gd name="connsiteX46" fmla="*/ 6737 w 9891"/>
              <a:gd name="connsiteY46" fmla="*/ 1831 h 9308"/>
              <a:gd name="connsiteX47" fmla="*/ 6870 w 9891"/>
              <a:gd name="connsiteY47" fmla="*/ 1677 h 9308"/>
              <a:gd name="connsiteX48" fmla="*/ 6987 w 9891"/>
              <a:gd name="connsiteY48" fmla="*/ 1662 h 9308"/>
              <a:gd name="connsiteX49" fmla="*/ 7198 w 9891"/>
              <a:gd name="connsiteY49" fmla="*/ 1800 h 9308"/>
              <a:gd name="connsiteX50" fmla="*/ 7299 w 9891"/>
              <a:gd name="connsiteY50" fmla="*/ 1831 h 9308"/>
              <a:gd name="connsiteX51" fmla="*/ 7400 w 9891"/>
              <a:gd name="connsiteY51" fmla="*/ 1770 h 9308"/>
              <a:gd name="connsiteX52" fmla="*/ 7541 w 9891"/>
              <a:gd name="connsiteY52" fmla="*/ 1554 h 9308"/>
              <a:gd name="connsiteX53" fmla="*/ 7666 w 9891"/>
              <a:gd name="connsiteY53" fmla="*/ 1370 h 9308"/>
              <a:gd name="connsiteX54" fmla="*/ 7721 w 9891"/>
              <a:gd name="connsiteY54" fmla="*/ 1293 h 9308"/>
              <a:gd name="connsiteX55" fmla="*/ 7892 w 9891"/>
              <a:gd name="connsiteY55" fmla="*/ 1308 h 9308"/>
              <a:gd name="connsiteX56" fmla="*/ 8080 w 9891"/>
              <a:gd name="connsiteY56" fmla="*/ 1354 h 9308"/>
              <a:gd name="connsiteX57" fmla="*/ 8275 w 9891"/>
              <a:gd name="connsiteY57" fmla="*/ 1400 h 9308"/>
              <a:gd name="connsiteX58" fmla="*/ 8478 w 9891"/>
              <a:gd name="connsiteY58" fmla="*/ 1508 h 9308"/>
              <a:gd name="connsiteX59" fmla="*/ 8751 w 9891"/>
              <a:gd name="connsiteY59" fmla="*/ 1646 h 9308"/>
              <a:gd name="connsiteX60" fmla="*/ 9079 w 9891"/>
              <a:gd name="connsiteY60" fmla="*/ 1877 h 9308"/>
              <a:gd name="connsiteX61" fmla="*/ 9305 w 9891"/>
              <a:gd name="connsiteY61" fmla="*/ 1923 h 9308"/>
              <a:gd name="connsiteX62" fmla="*/ 9430 w 9891"/>
              <a:gd name="connsiteY62" fmla="*/ 1970 h 9308"/>
              <a:gd name="connsiteX63" fmla="*/ 9578 w 9891"/>
              <a:gd name="connsiteY63" fmla="*/ 1862 h 9308"/>
              <a:gd name="connsiteX64" fmla="*/ 9696 w 9891"/>
              <a:gd name="connsiteY64" fmla="*/ 1539 h 9308"/>
              <a:gd name="connsiteX65" fmla="*/ 9774 w 9891"/>
              <a:gd name="connsiteY65" fmla="*/ 923 h 9308"/>
              <a:gd name="connsiteX66" fmla="*/ 9820 w 9891"/>
              <a:gd name="connsiteY66" fmla="*/ 385 h 9308"/>
              <a:gd name="connsiteX67" fmla="*/ 9891 w 9891"/>
              <a:gd name="connsiteY67" fmla="*/ 0 h 9308"/>
              <a:gd name="connsiteX0" fmla="*/ 0 w 9928"/>
              <a:gd name="connsiteY0" fmla="*/ 9586 h 9586"/>
              <a:gd name="connsiteX1" fmla="*/ 143 w 9928"/>
              <a:gd name="connsiteY1" fmla="*/ 9206 h 9586"/>
              <a:gd name="connsiteX2" fmla="*/ 300 w 9928"/>
              <a:gd name="connsiteY2" fmla="*/ 8825 h 9586"/>
              <a:gd name="connsiteX3" fmla="*/ 458 w 9928"/>
              <a:gd name="connsiteY3" fmla="*/ 8462 h 9586"/>
              <a:gd name="connsiteX4" fmla="*/ 568 w 9928"/>
              <a:gd name="connsiteY4" fmla="*/ 8115 h 9586"/>
              <a:gd name="connsiteX5" fmla="*/ 624 w 9928"/>
              <a:gd name="connsiteY5" fmla="*/ 7883 h 9586"/>
              <a:gd name="connsiteX6" fmla="*/ 671 w 9928"/>
              <a:gd name="connsiteY6" fmla="*/ 7818 h 9586"/>
              <a:gd name="connsiteX7" fmla="*/ 805 w 9928"/>
              <a:gd name="connsiteY7" fmla="*/ 7966 h 9586"/>
              <a:gd name="connsiteX8" fmla="*/ 908 w 9928"/>
              <a:gd name="connsiteY8" fmla="*/ 8066 h 9586"/>
              <a:gd name="connsiteX9" fmla="*/ 955 w 9928"/>
              <a:gd name="connsiteY9" fmla="*/ 7966 h 9586"/>
              <a:gd name="connsiteX10" fmla="*/ 1058 w 9928"/>
              <a:gd name="connsiteY10" fmla="*/ 7652 h 9586"/>
              <a:gd name="connsiteX11" fmla="*/ 1192 w 9928"/>
              <a:gd name="connsiteY11" fmla="*/ 7437 h 9586"/>
              <a:gd name="connsiteX12" fmla="*/ 1397 w 9928"/>
              <a:gd name="connsiteY12" fmla="*/ 7272 h 9586"/>
              <a:gd name="connsiteX13" fmla="*/ 1586 w 9928"/>
              <a:gd name="connsiteY13" fmla="*/ 7189 h 9586"/>
              <a:gd name="connsiteX14" fmla="*/ 1783 w 9928"/>
              <a:gd name="connsiteY14" fmla="*/ 6941 h 9586"/>
              <a:gd name="connsiteX15" fmla="*/ 1957 w 9928"/>
              <a:gd name="connsiteY15" fmla="*/ 6710 h 9586"/>
              <a:gd name="connsiteX16" fmla="*/ 2068 w 9928"/>
              <a:gd name="connsiteY16" fmla="*/ 6495 h 9586"/>
              <a:gd name="connsiteX17" fmla="*/ 2218 w 9928"/>
              <a:gd name="connsiteY17" fmla="*/ 6280 h 9586"/>
              <a:gd name="connsiteX18" fmla="*/ 2368 w 9928"/>
              <a:gd name="connsiteY18" fmla="*/ 6164 h 9586"/>
              <a:gd name="connsiteX19" fmla="*/ 2526 w 9928"/>
              <a:gd name="connsiteY19" fmla="*/ 6132 h 9586"/>
              <a:gd name="connsiteX20" fmla="*/ 2683 w 9928"/>
              <a:gd name="connsiteY20" fmla="*/ 6065 h 9586"/>
              <a:gd name="connsiteX21" fmla="*/ 2826 w 9928"/>
              <a:gd name="connsiteY21" fmla="*/ 5967 h 9586"/>
              <a:gd name="connsiteX22" fmla="*/ 2944 w 9928"/>
              <a:gd name="connsiteY22" fmla="*/ 5851 h 9586"/>
              <a:gd name="connsiteX23" fmla="*/ 3070 w 9928"/>
              <a:gd name="connsiteY23" fmla="*/ 5834 h 9586"/>
              <a:gd name="connsiteX24" fmla="*/ 3197 w 9928"/>
              <a:gd name="connsiteY24" fmla="*/ 5718 h 9586"/>
              <a:gd name="connsiteX25" fmla="*/ 3322 w 9928"/>
              <a:gd name="connsiteY25" fmla="*/ 5537 h 9586"/>
              <a:gd name="connsiteX26" fmla="*/ 3394 w 9928"/>
              <a:gd name="connsiteY26" fmla="*/ 5355 h 9586"/>
              <a:gd name="connsiteX27" fmla="*/ 3481 w 9928"/>
              <a:gd name="connsiteY27" fmla="*/ 5273 h 9586"/>
              <a:gd name="connsiteX28" fmla="*/ 3622 w 9928"/>
              <a:gd name="connsiteY28" fmla="*/ 5305 h 9586"/>
              <a:gd name="connsiteX29" fmla="*/ 3772 w 9928"/>
              <a:gd name="connsiteY29" fmla="*/ 5322 h 9586"/>
              <a:gd name="connsiteX30" fmla="*/ 3891 w 9928"/>
              <a:gd name="connsiteY30" fmla="*/ 5140 h 9586"/>
              <a:gd name="connsiteX31" fmla="*/ 4191 w 9928"/>
              <a:gd name="connsiteY31" fmla="*/ 4429 h 9586"/>
              <a:gd name="connsiteX32" fmla="*/ 4348 w 9928"/>
              <a:gd name="connsiteY32" fmla="*/ 3983 h 9586"/>
              <a:gd name="connsiteX33" fmla="*/ 4412 w 9928"/>
              <a:gd name="connsiteY33" fmla="*/ 3867 h 9586"/>
              <a:gd name="connsiteX34" fmla="*/ 4617 w 9928"/>
              <a:gd name="connsiteY34" fmla="*/ 3785 h 9586"/>
              <a:gd name="connsiteX35" fmla="*/ 4744 w 9928"/>
              <a:gd name="connsiteY35" fmla="*/ 3751 h 9586"/>
              <a:gd name="connsiteX36" fmla="*/ 4956 w 9928"/>
              <a:gd name="connsiteY36" fmla="*/ 3487 h 9586"/>
              <a:gd name="connsiteX37" fmla="*/ 5115 w 9928"/>
              <a:gd name="connsiteY37" fmla="*/ 3124 h 9586"/>
              <a:gd name="connsiteX38" fmla="*/ 5296 w 9928"/>
              <a:gd name="connsiteY38" fmla="*/ 2710 h 9586"/>
              <a:gd name="connsiteX39" fmla="*/ 5557 w 9928"/>
              <a:gd name="connsiteY39" fmla="*/ 2379 h 9586"/>
              <a:gd name="connsiteX40" fmla="*/ 5762 w 9928"/>
              <a:gd name="connsiteY40" fmla="*/ 2148 h 9586"/>
              <a:gd name="connsiteX41" fmla="*/ 5943 w 9928"/>
              <a:gd name="connsiteY41" fmla="*/ 2066 h 9586"/>
              <a:gd name="connsiteX42" fmla="*/ 6100 w 9928"/>
              <a:gd name="connsiteY42" fmla="*/ 1967 h 9586"/>
              <a:gd name="connsiteX43" fmla="*/ 6361 w 9928"/>
              <a:gd name="connsiteY43" fmla="*/ 1933 h 9586"/>
              <a:gd name="connsiteX44" fmla="*/ 6614 w 9928"/>
              <a:gd name="connsiteY44" fmla="*/ 1900 h 9586"/>
              <a:gd name="connsiteX45" fmla="*/ 6740 w 9928"/>
              <a:gd name="connsiteY45" fmla="*/ 1801 h 9586"/>
              <a:gd name="connsiteX46" fmla="*/ 6811 w 9928"/>
              <a:gd name="connsiteY46" fmla="*/ 1553 h 9586"/>
              <a:gd name="connsiteX47" fmla="*/ 6946 w 9928"/>
              <a:gd name="connsiteY47" fmla="*/ 1388 h 9586"/>
              <a:gd name="connsiteX48" fmla="*/ 7064 w 9928"/>
              <a:gd name="connsiteY48" fmla="*/ 1372 h 9586"/>
              <a:gd name="connsiteX49" fmla="*/ 7277 w 9928"/>
              <a:gd name="connsiteY49" fmla="*/ 1520 h 9586"/>
              <a:gd name="connsiteX50" fmla="*/ 7379 w 9928"/>
              <a:gd name="connsiteY50" fmla="*/ 1553 h 9586"/>
              <a:gd name="connsiteX51" fmla="*/ 7482 w 9928"/>
              <a:gd name="connsiteY51" fmla="*/ 1488 h 9586"/>
              <a:gd name="connsiteX52" fmla="*/ 7624 w 9928"/>
              <a:gd name="connsiteY52" fmla="*/ 1256 h 9586"/>
              <a:gd name="connsiteX53" fmla="*/ 7750 w 9928"/>
              <a:gd name="connsiteY53" fmla="*/ 1058 h 9586"/>
              <a:gd name="connsiteX54" fmla="*/ 7806 w 9928"/>
              <a:gd name="connsiteY54" fmla="*/ 975 h 9586"/>
              <a:gd name="connsiteX55" fmla="*/ 7979 w 9928"/>
              <a:gd name="connsiteY55" fmla="*/ 991 h 9586"/>
              <a:gd name="connsiteX56" fmla="*/ 8169 w 9928"/>
              <a:gd name="connsiteY56" fmla="*/ 1041 h 9586"/>
              <a:gd name="connsiteX57" fmla="*/ 8366 w 9928"/>
              <a:gd name="connsiteY57" fmla="*/ 1090 h 9586"/>
              <a:gd name="connsiteX58" fmla="*/ 8571 w 9928"/>
              <a:gd name="connsiteY58" fmla="*/ 1206 h 9586"/>
              <a:gd name="connsiteX59" fmla="*/ 8847 w 9928"/>
              <a:gd name="connsiteY59" fmla="*/ 1354 h 9586"/>
              <a:gd name="connsiteX60" fmla="*/ 9179 w 9928"/>
              <a:gd name="connsiteY60" fmla="*/ 1603 h 9586"/>
              <a:gd name="connsiteX61" fmla="*/ 9408 w 9928"/>
              <a:gd name="connsiteY61" fmla="*/ 1652 h 9586"/>
              <a:gd name="connsiteX62" fmla="*/ 9534 w 9928"/>
              <a:gd name="connsiteY62" fmla="*/ 1702 h 9586"/>
              <a:gd name="connsiteX63" fmla="*/ 9684 w 9928"/>
              <a:gd name="connsiteY63" fmla="*/ 1586 h 9586"/>
              <a:gd name="connsiteX64" fmla="*/ 9803 w 9928"/>
              <a:gd name="connsiteY64" fmla="*/ 1239 h 9586"/>
              <a:gd name="connsiteX65" fmla="*/ 9882 w 9928"/>
              <a:gd name="connsiteY65" fmla="*/ 578 h 9586"/>
              <a:gd name="connsiteX66" fmla="*/ 9928 w 9928"/>
              <a:gd name="connsiteY66" fmla="*/ 0 h 9586"/>
              <a:gd name="connsiteX0" fmla="*/ 0 w 9954"/>
              <a:gd name="connsiteY0" fmla="*/ 9397 h 9397"/>
              <a:gd name="connsiteX1" fmla="*/ 144 w 9954"/>
              <a:gd name="connsiteY1" fmla="*/ 9001 h 9397"/>
              <a:gd name="connsiteX2" fmla="*/ 302 w 9954"/>
              <a:gd name="connsiteY2" fmla="*/ 8603 h 9397"/>
              <a:gd name="connsiteX3" fmla="*/ 461 w 9954"/>
              <a:gd name="connsiteY3" fmla="*/ 8224 h 9397"/>
              <a:gd name="connsiteX4" fmla="*/ 572 w 9954"/>
              <a:gd name="connsiteY4" fmla="*/ 7862 h 9397"/>
              <a:gd name="connsiteX5" fmla="*/ 629 w 9954"/>
              <a:gd name="connsiteY5" fmla="*/ 7620 h 9397"/>
              <a:gd name="connsiteX6" fmla="*/ 676 w 9954"/>
              <a:gd name="connsiteY6" fmla="*/ 7553 h 9397"/>
              <a:gd name="connsiteX7" fmla="*/ 811 w 9954"/>
              <a:gd name="connsiteY7" fmla="*/ 7707 h 9397"/>
              <a:gd name="connsiteX8" fmla="*/ 915 w 9954"/>
              <a:gd name="connsiteY8" fmla="*/ 7811 h 9397"/>
              <a:gd name="connsiteX9" fmla="*/ 962 w 9954"/>
              <a:gd name="connsiteY9" fmla="*/ 7707 h 9397"/>
              <a:gd name="connsiteX10" fmla="*/ 1066 w 9954"/>
              <a:gd name="connsiteY10" fmla="*/ 7379 h 9397"/>
              <a:gd name="connsiteX11" fmla="*/ 1201 w 9954"/>
              <a:gd name="connsiteY11" fmla="*/ 7155 h 9397"/>
              <a:gd name="connsiteX12" fmla="*/ 1407 w 9954"/>
              <a:gd name="connsiteY12" fmla="*/ 6983 h 9397"/>
              <a:gd name="connsiteX13" fmla="*/ 1598 w 9954"/>
              <a:gd name="connsiteY13" fmla="*/ 6896 h 9397"/>
              <a:gd name="connsiteX14" fmla="*/ 1796 w 9954"/>
              <a:gd name="connsiteY14" fmla="*/ 6638 h 9397"/>
              <a:gd name="connsiteX15" fmla="*/ 1971 w 9954"/>
              <a:gd name="connsiteY15" fmla="*/ 6397 h 9397"/>
              <a:gd name="connsiteX16" fmla="*/ 2083 w 9954"/>
              <a:gd name="connsiteY16" fmla="*/ 6173 h 9397"/>
              <a:gd name="connsiteX17" fmla="*/ 2234 w 9954"/>
              <a:gd name="connsiteY17" fmla="*/ 5948 h 9397"/>
              <a:gd name="connsiteX18" fmla="*/ 2385 w 9954"/>
              <a:gd name="connsiteY18" fmla="*/ 5827 h 9397"/>
              <a:gd name="connsiteX19" fmla="*/ 2544 w 9954"/>
              <a:gd name="connsiteY19" fmla="*/ 5794 h 9397"/>
              <a:gd name="connsiteX20" fmla="*/ 2702 w 9954"/>
              <a:gd name="connsiteY20" fmla="*/ 5724 h 9397"/>
              <a:gd name="connsiteX21" fmla="*/ 2846 w 9954"/>
              <a:gd name="connsiteY21" fmla="*/ 5622 h 9397"/>
              <a:gd name="connsiteX22" fmla="*/ 2965 w 9954"/>
              <a:gd name="connsiteY22" fmla="*/ 5501 h 9397"/>
              <a:gd name="connsiteX23" fmla="*/ 3092 w 9954"/>
              <a:gd name="connsiteY23" fmla="*/ 5483 h 9397"/>
              <a:gd name="connsiteX24" fmla="*/ 3220 w 9954"/>
              <a:gd name="connsiteY24" fmla="*/ 5362 h 9397"/>
              <a:gd name="connsiteX25" fmla="*/ 3346 w 9954"/>
              <a:gd name="connsiteY25" fmla="*/ 5173 h 9397"/>
              <a:gd name="connsiteX26" fmla="*/ 3419 w 9954"/>
              <a:gd name="connsiteY26" fmla="*/ 4983 h 9397"/>
              <a:gd name="connsiteX27" fmla="*/ 3506 w 9954"/>
              <a:gd name="connsiteY27" fmla="*/ 4898 h 9397"/>
              <a:gd name="connsiteX28" fmla="*/ 3648 w 9954"/>
              <a:gd name="connsiteY28" fmla="*/ 4931 h 9397"/>
              <a:gd name="connsiteX29" fmla="*/ 3799 w 9954"/>
              <a:gd name="connsiteY29" fmla="*/ 4949 h 9397"/>
              <a:gd name="connsiteX30" fmla="*/ 3919 w 9954"/>
              <a:gd name="connsiteY30" fmla="*/ 4759 h 9397"/>
              <a:gd name="connsiteX31" fmla="*/ 4221 w 9954"/>
              <a:gd name="connsiteY31" fmla="*/ 4017 h 9397"/>
              <a:gd name="connsiteX32" fmla="*/ 4380 w 9954"/>
              <a:gd name="connsiteY32" fmla="*/ 3552 h 9397"/>
              <a:gd name="connsiteX33" fmla="*/ 4444 w 9954"/>
              <a:gd name="connsiteY33" fmla="*/ 3431 h 9397"/>
              <a:gd name="connsiteX34" fmla="*/ 4650 w 9954"/>
              <a:gd name="connsiteY34" fmla="*/ 3345 h 9397"/>
              <a:gd name="connsiteX35" fmla="*/ 4778 w 9954"/>
              <a:gd name="connsiteY35" fmla="*/ 3310 h 9397"/>
              <a:gd name="connsiteX36" fmla="*/ 4992 w 9954"/>
              <a:gd name="connsiteY36" fmla="*/ 3035 h 9397"/>
              <a:gd name="connsiteX37" fmla="*/ 5152 w 9954"/>
              <a:gd name="connsiteY37" fmla="*/ 2656 h 9397"/>
              <a:gd name="connsiteX38" fmla="*/ 5334 w 9954"/>
              <a:gd name="connsiteY38" fmla="*/ 2224 h 9397"/>
              <a:gd name="connsiteX39" fmla="*/ 5597 w 9954"/>
              <a:gd name="connsiteY39" fmla="*/ 1879 h 9397"/>
              <a:gd name="connsiteX40" fmla="*/ 5804 w 9954"/>
              <a:gd name="connsiteY40" fmla="*/ 1638 h 9397"/>
              <a:gd name="connsiteX41" fmla="*/ 5986 w 9954"/>
              <a:gd name="connsiteY41" fmla="*/ 1552 h 9397"/>
              <a:gd name="connsiteX42" fmla="*/ 6144 w 9954"/>
              <a:gd name="connsiteY42" fmla="*/ 1449 h 9397"/>
              <a:gd name="connsiteX43" fmla="*/ 6407 w 9954"/>
              <a:gd name="connsiteY43" fmla="*/ 1413 h 9397"/>
              <a:gd name="connsiteX44" fmla="*/ 6662 w 9954"/>
              <a:gd name="connsiteY44" fmla="*/ 1379 h 9397"/>
              <a:gd name="connsiteX45" fmla="*/ 6789 w 9954"/>
              <a:gd name="connsiteY45" fmla="*/ 1276 h 9397"/>
              <a:gd name="connsiteX46" fmla="*/ 6860 w 9954"/>
              <a:gd name="connsiteY46" fmla="*/ 1017 h 9397"/>
              <a:gd name="connsiteX47" fmla="*/ 6996 w 9954"/>
              <a:gd name="connsiteY47" fmla="*/ 845 h 9397"/>
              <a:gd name="connsiteX48" fmla="*/ 7115 w 9954"/>
              <a:gd name="connsiteY48" fmla="*/ 828 h 9397"/>
              <a:gd name="connsiteX49" fmla="*/ 7330 w 9954"/>
              <a:gd name="connsiteY49" fmla="*/ 983 h 9397"/>
              <a:gd name="connsiteX50" fmla="*/ 7433 w 9954"/>
              <a:gd name="connsiteY50" fmla="*/ 1017 h 9397"/>
              <a:gd name="connsiteX51" fmla="*/ 7536 w 9954"/>
              <a:gd name="connsiteY51" fmla="*/ 949 h 9397"/>
              <a:gd name="connsiteX52" fmla="*/ 7679 w 9954"/>
              <a:gd name="connsiteY52" fmla="*/ 707 h 9397"/>
              <a:gd name="connsiteX53" fmla="*/ 7806 w 9954"/>
              <a:gd name="connsiteY53" fmla="*/ 501 h 9397"/>
              <a:gd name="connsiteX54" fmla="*/ 7863 w 9954"/>
              <a:gd name="connsiteY54" fmla="*/ 414 h 9397"/>
              <a:gd name="connsiteX55" fmla="*/ 8037 w 9954"/>
              <a:gd name="connsiteY55" fmla="*/ 431 h 9397"/>
              <a:gd name="connsiteX56" fmla="*/ 8228 w 9954"/>
              <a:gd name="connsiteY56" fmla="*/ 483 h 9397"/>
              <a:gd name="connsiteX57" fmla="*/ 8427 w 9954"/>
              <a:gd name="connsiteY57" fmla="*/ 534 h 9397"/>
              <a:gd name="connsiteX58" fmla="*/ 8633 w 9954"/>
              <a:gd name="connsiteY58" fmla="*/ 655 h 9397"/>
              <a:gd name="connsiteX59" fmla="*/ 8911 w 9954"/>
              <a:gd name="connsiteY59" fmla="*/ 809 h 9397"/>
              <a:gd name="connsiteX60" fmla="*/ 9246 w 9954"/>
              <a:gd name="connsiteY60" fmla="*/ 1069 h 9397"/>
              <a:gd name="connsiteX61" fmla="*/ 9476 w 9954"/>
              <a:gd name="connsiteY61" fmla="*/ 1120 h 9397"/>
              <a:gd name="connsiteX62" fmla="*/ 9603 w 9954"/>
              <a:gd name="connsiteY62" fmla="*/ 1173 h 9397"/>
              <a:gd name="connsiteX63" fmla="*/ 9754 w 9954"/>
              <a:gd name="connsiteY63" fmla="*/ 1051 h 9397"/>
              <a:gd name="connsiteX64" fmla="*/ 9874 w 9954"/>
              <a:gd name="connsiteY64" fmla="*/ 690 h 9397"/>
              <a:gd name="connsiteX65" fmla="*/ 9954 w 9954"/>
              <a:gd name="connsiteY65" fmla="*/ 0 h 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954" h="9397">
                <a:moveTo>
                  <a:pt x="0" y="9397"/>
                </a:moveTo>
                <a:lnTo>
                  <a:pt x="144" y="9001"/>
                </a:lnTo>
                <a:cubicBezTo>
                  <a:pt x="196" y="8868"/>
                  <a:pt x="250" y="8736"/>
                  <a:pt x="302" y="8603"/>
                </a:cubicBezTo>
                <a:cubicBezTo>
                  <a:pt x="356" y="8477"/>
                  <a:pt x="408" y="8351"/>
                  <a:pt x="461" y="8224"/>
                </a:cubicBezTo>
                <a:cubicBezTo>
                  <a:pt x="498" y="8103"/>
                  <a:pt x="536" y="7983"/>
                  <a:pt x="572" y="7862"/>
                </a:cubicBezTo>
                <a:cubicBezTo>
                  <a:pt x="590" y="7782"/>
                  <a:pt x="610" y="7702"/>
                  <a:pt x="629" y="7620"/>
                </a:cubicBezTo>
                <a:cubicBezTo>
                  <a:pt x="645" y="7599"/>
                  <a:pt x="660" y="7575"/>
                  <a:pt x="676" y="7553"/>
                </a:cubicBezTo>
                <a:lnTo>
                  <a:pt x="811" y="7707"/>
                </a:lnTo>
                <a:lnTo>
                  <a:pt x="915" y="7811"/>
                </a:lnTo>
                <a:cubicBezTo>
                  <a:pt x="931" y="7776"/>
                  <a:pt x="946" y="7741"/>
                  <a:pt x="962" y="7707"/>
                </a:cubicBezTo>
                <a:cubicBezTo>
                  <a:pt x="997" y="7599"/>
                  <a:pt x="1030" y="7488"/>
                  <a:pt x="1066" y="7379"/>
                </a:cubicBezTo>
                <a:cubicBezTo>
                  <a:pt x="1110" y="7304"/>
                  <a:pt x="1156" y="7230"/>
                  <a:pt x="1201" y="7155"/>
                </a:cubicBezTo>
                <a:lnTo>
                  <a:pt x="1407" y="6983"/>
                </a:lnTo>
                <a:lnTo>
                  <a:pt x="1598" y="6896"/>
                </a:lnTo>
                <a:lnTo>
                  <a:pt x="1796" y="6638"/>
                </a:lnTo>
                <a:cubicBezTo>
                  <a:pt x="1854" y="6557"/>
                  <a:pt x="1914" y="6477"/>
                  <a:pt x="1971" y="6397"/>
                </a:cubicBezTo>
                <a:cubicBezTo>
                  <a:pt x="2008" y="6322"/>
                  <a:pt x="2046" y="6248"/>
                  <a:pt x="2083" y="6173"/>
                </a:cubicBezTo>
                <a:lnTo>
                  <a:pt x="2234" y="5948"/>
                </a:lnTo>
                <a:lnTo>
                  <a:pt x="2385" y="5827"/>
                </a:lnTo>
                <a:lnTo>
                  <a:pt x="2544" y="5794"/>
                </a:lnTo>
                <a:lnTo>
                  <a:pt x="2702" y="5724"/>
                </a:lnTo>
                <a:lnTo>
                  <a:pt x="2846" y="5622"/>
                </a:lnTo>
                <a:lnTo>
                  <a:pt x="2965" y="5501"/>
                </a:lnTo>
                <a:lnTo>
                  <a:pt x="3092" y="5483"/>
                </a:lnTo>
                <a:cubicBezTo>
                  <a:pt x="3135" y="5442"/>
                  <a:pt x="3178" y="5403"/>
                  <a:pt x="3220" y="5362"/>
                </a:cubicBezTo>
                <a:lnTo>
                  <a:pt x="3346" y="5173"/>
                </a:lnTo>
                <a:cubicBezTo>
                  <a:pt x="3370" y="5111"/>
                  <a:pt x="3394" y="5046"/>
                  <a:pt x="3419" y="4983"/>
                </a:cubicBezTo>
                <a:cubicBezTo>
                  <a:pt x="3448" y="4955"/>
                  <a:pt x="3477" y="4926"/>
                  <a:pt x="3506" y="4898"/>
                </a:cubicBezTo>
                <a:lnTo>
                  <a:pt x="3648" y="4931"/>
                </a:lnTo>
                <a:lnTo>
                  <a:pt x="3799" y="4949"/>
                </a:lnTo>
                <a:lnTo>
                  <a:pt x="3919" y="4759"/>
                </a:lnTo>
                <a:cubicBezTo>
                  <a:pt x="4020" y="4512"/>
                  <a:pt x="4120" y="4264"/>
                  <a:pt x="4221" y="4017"/>
                </a:cubicBezTo>
                <a:lnTo>
                  <a:pt x="4380" y="3552"/>
                </a:lnTo>
                <a:cubicBezTo>
                  <a:pt x="4401" y="3511"/>
                  <a:pt x="4423" y="3472"/>
                  <a:pt x="4444" y="3431"/>
                </a:cubicBezTo>
                <a:lnTo>
                  <a:pt x="4650" y="3345"/>
                </a:lnTo>
                <a:lnTo>
                  <a:pt x="4778" y="3310"/>
                </a:lnTo>
                <a:cubicBezTo>
                  <a:pt x="4849" y="3218"/>
                  <a:pt x="4921" y="3127"/>
                  <a:pt x="4992" y="3035"/>
                </a:cubicBezTo>
                <a:lnTo>
                  <a:pt x="5152" y="2656"/>
                </a:lnTo>
                <a:cubicBezTo>
                  <a:pt x="5213" y="2512"/>
                  <a:pt x="5273" y="2368"/>
                  <a:pt x="5334" y="2224"/>
                </a:cubicBezTo>
                <a:lnTo>
                  <a:pt x="5597" y="1879"/>
                </a:lnTo>
                <a:lnTo>
                  <a:pt x="5804" y="1638"/>
                </a:lnTo>
                <a:lnTo>
                  <a:pt x="5986" y="1552"/>
                </a:lnTo>
                <a:cubicBezTo>
                  <a:pt x="6039" y="1518"/>
                  <a:pt x="6091" y="1483"/>
                  <a:pt x="6144" y="1449"/>
                </a:cubicBezTo>
                <a:lnTo>
                  <a:pt x="6407" y="1413"/>
                </a:lnTo>
                <a:lnTo>
                  <a:pt x="6662" y="1379"/>
                </a:lnTo>
                <a:lnTo>
                  <a:pt x="6789" y="1276"/>
                </a:lnTo>
                <a:cubicBezTo>
                  <a:pt x="6813" y="1190"/>
                  <a:pt x="6837" y="1104"/>
                  <a:pt x="6860" y="1017"/>
                </a:cubicBezTo>
                <a:lnTo>
                  <a:pt x="6996" y="845"/>
                </a:lnTo>
                <a:lnTo>
                  <a:pt x="7115" y="828"/>
                </a:lnTo>
                <a:lnTo>
                  <a:pt x="7330" y="983"/>
                </a:lnTo>
                <a:lnTo>
                  <a:pt x="7433" y="1017"/>
                </a:lnTo>
                <a:cubicBezTo>
                  <a:pt x="7468" y="995"/>
                  <a:pt x="7501" y="971"/>
                  <a:pt x="7536" y="949"/>
                </a:cubicBezTo>
                <a:lnTo>
                  <a:pt x="7679" y="707"/>
                </a:lnTo>
                <a:cubicBezTo>
                  <a:pt x="7723" y="638"/>
                  <a:pt x="7764" y="569"/>
                  <a:pt x="7806" y="501"/>
                </a:cubicBezTo>
                <a:cubicBezTo>
                  <a:pt x="7825" y="471"/>
                  <a:pt x="7844" y="443"/>
                  <a:pt x="7863" y="414"/>
                </a:cubicBezTo>
                <a:lnTo>
                  <a:pt x="8037" y="431"/>
                </a:lnTo>
                <a:lnTo>
                  <a:pt x="8228" y="483"/>
                </a:lnTo>
                <a:lnTo>
                  <a:pt x="8427" y="534"/>
                </a:lnTo>
                <a:lnTo>
                  <a:pt x="8633" y="655"/>
                </a:lnTo>
                <a:lnTo>
                  <a:pt x="8911" y="809"/>
                </a:lnTo>
                <a:lnTo>
                  <a:pt x="9246" y="1069"/>
                </a:lnTo>
                <a:lnTo>
                  <a:pt x="9476" y="1120"/>
                </a:lnTo>
                <a:cubicBezTo>
                  <a:pt x="9518" y="1138"/>
                  <a:pt x="9561" y="1155"/>
                  <a:pt x="9603" y="1173"/>
                </a:cubicBezTo>
                <a:cubicBezTo>
                  <a:pt x="9653" y="1132"/>
                  <a:pt x="9704" y="1092"/>
                  <a:pt x="9754" y="1051"/>
                </a:cubicBezTo>
                <a:cubicBezTo>
                  <a:pt x="9794" y="930"/>
                  <a:pt x="9834" y="811"/>
                  <a:pt x="9874" y="690"/>
                </a:cubicBezTo>
                <a:cubicBezTo>
                  <a:pt x="9900" y="460"/>
                  <a:pt x="9926" y="229"/>
                  <a:pt x="9954" y="0"/>
                </a:cubicBezTo>
              </a:path>
            </a:pathLst>
          </a:custGeom>
          <a:noFill/>
          <a:ln w="28575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22" name="Freeform 28"/>
          <p:cNvSpPr>
            <a:spLocks/>
          </p:cNvSpPr>
          <p:nvPr/>
        </p:nvSpPr>
        <p:spPr bwMode="auto">
          <a:xfrm>
            <a:off x="3630528" y="861185"/>
            <a:ext cx="289552" cy="136960"/>
          </a:xfrm>
          <a:custGeom>
            <a:avLst/>
            <a:gdLst>
              <a:gd name="T0" fmla="*/ 0 w 15026"/>
              <a:gd name="T1" fmla="*/ 110990460 h 13543"/>
              <a:gd name="T2" fmla="*/ 201888743 w 15026"/>
              <a:gd name="T3" fmla="*/ 81306620 h 13543"/>
              <a:gd name="T4" fmla="*/ 269714861 w 15026"/>
              <a:gd name="T5" fmla="*/ 75504303 h 13543"/>
              <a:gd name="T6" fmla="*/ 328480266 w 15026"/>
              <a:gd name="T7" fmla="*/ 54204407 h 13543"/>
              <a:gd name="T8" fmla="*/ 373669792 w 15026"/>
              <a:gd name="T9" fmla="*/ 25168101 h 13543"/>
              <a:gd name="T10" fmla="*/ 418886911 w 15026"/>
              <a:gd name="T11" fmla="*/ 0 h 13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026" h="13543">
                <a:moveTo>
                  <a:pt x="0" y="13543"/>
                </a:moveTo>
                <a:lnTo>
                  <a:pt x="7242" y="9921"/>
                </a:lnTo>
                <a:lnTo>
                  <a:pt x="9675" y="9213"/>
                </a:lnTo>
                <a:lnTo>
                  <a:pt x="11783" y="6614"/>
                </a:lnTo>
                <a:lnTo>
                  <a:pt x="13404" y="3071"/>
                </a:lnTo>
                <a:lnTo>
                  <a:pt x="15026" y="0"/>
                </a:ln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23" name="Freeform 31"/>
          <p:cNvSpPr>
            <a:spLocks/>
          </p:cNvSpPr>
          <p:nvPr/>
        </p:nvSpPr>
        <p:spPr bwMode="auto">
          <a:xfrm>
            <a:off x="4808814" y="583624"/>
            <a:ext cx="670142" cy="126608"/>
          </a:xfrm>
          <a:custGeom>
            <a:avLst/>
            <a:gdLst>
              <a:gd name="T0" fmla="*/ 0 w 654"/>
              <a:gd name="T1" fmla="*/ 2147483647 h 159"/>
              <a:gd name="T2" fmla="*/ 2147483647 w 654"/>
              <a:gd name="T3" fmla="*/ 2147483647 h 159"/>
              <a:gd name="T4" fmla="*/ 2147483647 w 654"/>
              <a:gd name="T5" fmla="*/ 2147483647 h 159"/>
              <a:gd name="T6" fmla="*/ 2147483647 w 654"/>
              <a:gd name="T7" fmla="*/ 2147483647 h 159"/>
              <a:gd name="T8" fmla="*/ 2147483647 w 654"/>
              <a:gd name="T9" fmla="*/ 0 h 159"/>
              <a:gd name="T10" fmla="*/ 2147483647 w 654"/>
              <a:gd name="T11" fmla="*/ 0 h 159"/>
              <a:gd name="T12" fmla="*/ 2147483647 w 654"/>
              <a:gd name="T13" fmla="*/ 2147483647 h 159"/>
              <a:gd name="T14" fmla="*/ 2147483647 w 654"/>
              <a:gd name="T15" fmla="*/ 2147483647 h 159"/>
              <a:gd name="T16" fmla="*/ 2147483647 w 654"/>
              <a:gd name="T17" fmla="*/ 2147483647 h 159"/>
              <a:gd name="T18" fmla="*/ 2147483647 w 654"/>
              <a:gd name="T19" fmla="*/ 2147483647 h 159"/>
              <a:gd name="T20" fmla="*/ 2147483647 w 654"/>
              <a:gd name="T21" fmla="*/ 2147483647 h 1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connsiteX0" fmla="*/ 0 w 9797"/>
              <a:gd name="connsiteY0" fmla="*/ 2553 h 10000"/>
              <a:gd name="connsiteX1" fmla="*/ 760 w 9797"/>
              <a:gd name="connsiteY1" fmla="*/ 1321 h 10000"/>
              <a:gd name="connsiteX2" fmla="*/ 1586 w 9797"/>
              <a:gd name="connsiteY2" fmla="*/ 1509 h 10000"/>
              <a:gd name="connsiteX3" fmla="*/ 2503 w 9797"/>
              <a:gd name="connsiteY3" fmla="*/ 755 h 10000"/>
              <a:gd name="connsiteX4" fmla="*/ 3329 w 9797"/>
              <a:gd name="connsiteY4" fmla="*/ 0 h 10000"/>
              <a:gd name="connsiteX5" fmla="*/ 4430 w 9797"/>
              <a:gd name="connsiteY5" fmla="*/ 0 h 10000"/>
              <a:gd name="connsiteX6" fmla="*/ 5852 w 9797"/>
              <a:gd name="connsiteY6" fmla="*/ 1698 h 10000"/>
              <a:gd name="connsiteX7" fmla="*/ 7091 w 9797"/>
              <a:gd name="connsiteY7" fmla="*/ 3396 h 10000"/>
              <a:gd name="connsiteX8" fmla="*/ 8054 w 9797"/>
              <a:gd name="connsiteY8" fmla="*/ 5283 h 10000"/>
              <a:gd name="connsiteX9" fmla="*/ 8650 w 9797"/>
              <a:gd name="connsiteY9" fmla="*/ 6981 h 10000"/>
              <a:gd name="connsiteX10" fmla="*/ 9797 w 9797"/>
              <a:gd name="connsiteY10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" h="10000">
                <a:moveTo>
                  <a:pt x="0" y="2553"/>
                </a:moveTo>
                <a:lnTo>
                  <a:pt x="760" y="1321"/>
                </a:lnTo>
                <a:lnTo>
                  <a:pt x="1586" y="1509"/>
                </a:lnTo>
                <a:lnTo>
                  <a:pt x="2503" y="755"/>
                </a:lnTo>
                <a:lnTo>
                  <a:pt x="3329" y="0"/>
                </a:lnTo>
                <a:lnTo>
                  <a:pt x="4430" y="0"/>
                </a:lnTo>
                <a:lnTo>
                  <a:pt x="5852" y="1698"/>
                </a:lnTo>
                <a:lnTo>
                  <a:pt x="7091" y="3396"/>
                </a:lnTo>
                <a:lnTo>
                  <a:pt x="8054" y="5283"/>
                </a:lnTo>
                <a:lnTo>
                  <a:pt x="8650" y="6981"/>
                </a:lnTo>
                <a:lnTo>
                  <a:pt x="9797" y="10000"/>
                </a:ln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24" name="Rectangle 52"/>
          <p:cNvSpPr>
            <a:spLocks noChangeArrowheads="1"/>
          </p:cNvSpPr>
          <p:nvPr/>
        </p:nvSpPr>
        <p:spPr bwMode="auto">
          <a:xfrm>
            <a:off x="562840" y="532281"/>
            <a:ext cx="823255" cy="3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 smtClean="0">
                <a:latin typeface="+mn-ea"/>
              </a:rPr>
              <a:t>国道</a:t>
            </a:r>
            <a:r>
              <a:rPr lang="en-US" altLang="ja-JP" sz="1000" dirty="0" smtClean="0">
                <a:latin typeface="+mn-ea"/>
              </a:rPr>
              <a:t>170</a:t>
            </a:r>
            <a:r>
              <a:rPr lang="ja-JP" altLang="en-US" sz="1000" dirty="0" smtClean="0">
                <a:latin typeface="+mn-ea"/>
              </a:rPr>
              <a:t>号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ja-JP" altLang="en-US" sz="1000" dirty="0" smtClean="0">
                <a:latin typeface="+mn-ea"/>
              </a:rPr>
              <a:t>（外環）</a:t>
            </a:r>
            <a:endParaRPr lang="ja-JP" altLang="en-US" sz="1000" dirty="0">
              <a:latin typeface="+mn-ea"/>
            </a:endParaRPr>
          </a:p>
        </p:txBody>
      </p:sp>
      <p:sp>
        <p:nvSpPr>
          <p:cNvPr id="225" name="Rectangle 4"/>
          <p:cNvSpPr>
            <a:spLocks noChangeArrowheads="1"/>
          </p:cNvSpPr>
          <p:nvPr/>
        </p:nvSpPr>
        <p:spPr bwMode="auto">
          <a:xfrm>
            <a:off x="2503193" y="1957172"/>
            <a:ext cx="433823" cy="10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父鬼川</a:t>
            </a:r>
          </a:p>
        </p:txBody>
      </p:sp>
      <p:sp>
        <p:nvSpPr>
          <p:cNvPr id="226" name="Rectangle 4"/>
          <p:cNvSpPr>
            <a:spLocks noChangeArrowheads="1"/>
          </p:cNvSpPr>
          <p:nvPr/>
        </p:nvSpPr>
        <p:spPr bwMode="auto">
          <a:xfrm>
            <a:off x="5164153" y="872535"/>
            <a:ext cx="800870" cy="27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和泉</a:t>
            </a:r>
            <a:r>
              <a:rPr lang="ja-JP" altLang="en-US" sz="1000" dirty="0" smtClean="0">
                <a:latin typeface="+mn-ea"/>
              </a:rPr>
              <a:t>市立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ja-JP" altLang="en-US" sz="1000" dirty="0" smtClean="0">
                <a:latin typeface="+mn-ea"/>
              </a:rPr>
              <a:t>青少年</a:t>
            </a:r>
            <a:r>
              <a:rPr lang="ja-JP" altLang="en-US" sz="1000" dirty="0">
                <a:latin typeface="+mn-ea"/>
              </a:rPr>
              <a:t>の家</a:t>
            </a:r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5460656" y="988590"/>
            <a:ext cx="228010" cy="10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1843948" y="1207231"/>
            <a:ext cx="1676777" cy="895814"/>
          </a:xfrm>
          <a:prstGeom prst="ellipse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000" dirty="0">
              <a:latin typeface="+mn-ea"/>
            </a:endParaRPr>
          </a:p>
        </p:txBody>
      </p:sp>
      <p:sp>
        <p:nvSpPr>
          <p:cNvPr id="232" name="フリーフォーム 231"/>
          <p:cNvSpPr/>
          <p:nvPr/>
        </p:nvSpPr>
        <p:spPr>
          <a:xfrm>
            <a:off x="3918062" y="588061"/>
            <a:ext cx="906993" cy="278698"/>
          </a:xfrm>
          <a:custGeom>
            <a:avLst/>
            <a:gdLst>
              <a:gd name="connsiteX0" fmla="*/ 0 w 1340614"/>
              <a:gd name="connsiteY0" fmla="*/ 555584 h 555584"/>
              <a:gd name="connsiteX1" fmla="*/ 451413 w 1340614"/>
              <a:gd name="connsiteY1" fmla="*/ 115746 h 555584"/>
              <a:gd name="connsiteX2" fmla="*/ 1215342 w 1340614"/>
              <a:gd name="connsiteY2" fmla="*/ 81022 h 555584"/>
              <a:gd name="connsiteX3" fmla="*/ 1331089 w 1340614"/>
              <a:gd name="connsiteY3" fmla="*/ 0 h 555584"/>
              <a:gd name="connsiteX0" fmla="*/ 0 w 1425979"/>
              <a:gd name="connsiteY0" fmla="*/ 555584 h 555584"/>
              <a:gd name="connsiteX1" fmla="*/ 451413 w 1425979"/>
              <a:gd name="connsiteY1" fmla="*/ 115746 h 555584"/>
              <a:gd name="connsiteX2" fmla="*/ 1215342 w 1425979"/>
              <a:gd name="connsiteY2" fmla="*/ 81022 h 555584"/>
              <a:gd name="connsiteX3" fmla="*/ 1423687 w 1425979"/>
              <a:gd name="connsiteY3" fmla="*/ 0 h 55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979" h="555584">
                <a:moveTo>
                  <a:pt x="0" y="555584"/>
                </a:moveTo>
                <a:cubicBezTo>
                  <a:pt x="124428" y="375212"/>
                  <a:pt x="248856" y="194840"/>
                  <a:pt x="451413" y="115746"/>
                </a:cubicBezTo>
                <a:cubicBezTo>
                  <a:pt x="653970" y="36652"/>
                  <a:pt x="1053296" y="100313"/>
                  <a:pt x="1215342" y="81022"/>
                </a:cubicBezTo>
                <a:cubicBezTo>
                  <a:pt x="1377388" y="61731"/>
                  <a:pt x="1439120" y="30865"/>
                  <a:pt x="1423687" y="0"/>
                </a:cubicBezTo>
              </a:path>
            </a:pathLst>
          </a:custGeom>
          <a:ln w="539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 sz="1000" dirty="0">
              <a:latin typeface="+mn-ea"/>
            </a:endParaRPr>
          </a:p>
        </p:txBody>
      </p:sp>
      <p:sp>
        <p:nvSpPr>
          <p:cNvPr id="233" name="正方形/長方形 8"/>
          <p:cNvSpPr>
            <a:spLocks noChangeArrowheads="1"/>
          </p:cNvSpPr>
          <p:nvPr/>
        </p:nvSpPr>
        <p:spPr bwMode="auto">
          <a:xfrm>
            <a:off x="5445524" y="793501"/>
            <a:ext cx="112996" cy="804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586582" y="1457936"/>
            <a:ext cx="433823" cy="10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槇尾川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2777252" y="583624"/>
            <a:ext cx="1131084" cy="1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府道槇尾山仏並線</a:t>
            </a:r>
          </a:p>
        </p:txBody>
      </p:sp>
      <p:sp>
        <p:nvSpPr>
          <p:cNvPr id="242" name="強調線吹き出し 2 (枠付き) 241"/>
          <p:cNvSpPr/>
          <p:nvPr/>
        </p:nvSpPr>
        <p:spPr>
          <a:xfrm>
            <a:off x="5248881" y="1259749"/>
            <a:ext cx="1013336" cy="7050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26"/>
              <a:gd name="adj6" fmla="val -645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森づくりの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（約</a:t>
            </a:r>
            <a:r>
              <a:rPr lang="en-US" altLang="ja-JP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10ha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43" name="直線矢印コネクタ 242"/>
          <p:cNvCxnSpPr/>
          <p:nvPr/>
        </p:nvCxnSpPr>
        <p:spPr>
          <a:xfrm flipH="1">
            <a:off x="574468" y="849364"/>
            <a:ext cx="136152" cy="1182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直線矢印コネクタ 247"/>
          <p:cNvCxnSpPr/>
          <p:nvPr/>
        </p:nvCxnSpPr>
        <p:spPr>
          <a:xfrm flipV="1">
            <a:off x="1509615" y="1842901"/>
            <a:ext cx="155050" cy="920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4" name="Rectangle 52"/>
          <p:cNvSpPr>
            <a:spLocks noChangeArrowheads="1"/>
          </p:cNvSpPr>
          <p:nvPr/>
        </p:nvSpPr>
        <p:spPr bwMode="auto">
          <a:xfrm>
            <a:off x="1137402" y="1838168"/>
            <a:ext cx="823255" cy="3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 smtClean="0">
                <a:latin typeface="+mn-ea"/>
              </a:rPr>
              <a:t>国道</a:t>
            </a:r>
            <a:r>
              <a:rPr lang="en-US" altLang="ja-JP" sz="1000" dirty="0" smtClean="0">
                <a:latin typeface="+mn-ea"/>
              </a:rPr>
              <a:t>170</a:t>
            </a:r>
            <a:r>
              <a:rPr lang="ja-JP" altLang="en-US" sz="1000" dirty="0" smtClean="0">
                <a:latin typeface="+mn-ea"/>
              </a:rPr>
              <a:t>号</a:t>
            </a:r>
            <a:endParaRPr lang="ja-JP" altLang="en-US" sz="1000" dirty="0">
              <a:latin typeface="+mn-ea"/>
            </a:endParaRPr>
          </a:p>
        </p:txBody>
      </p:sp>
      <p:sp>
        <p:nvSpPr>
          <p:cNvPr id="256" name="正方形/長方形 8"/>
          <p:cNvSpPr>
            <a:spLocks noChangeArrowheads="1"/>
          </p:cNvSpPr>
          <p:nvPr/>
        </p:nvSpPr>
        <p:spPr bwMode="auto">
          <a:xfrm>
            <a:off x="781265" y="1723528"/>
            <a:ext cx="112996" cy="804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57" name="Rectangle 4"/>
          <p:cNvSpPr>
            <a:spLocks noChangeArrowheads="1"/>
          </p:cNvSpPr>
          <p:nvPr/>
        </p:nvSpPr>
        <p:spPr bwMode="auto">
          <a:xfrm>
            <a:off x="-56038" y="1562728"/>
            <a:ext cx="721589" cy="2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和泉</a:t>
            </a:r>
            <a:r>
              <a:rPr lang="ja-JP" altLang="en-US" sz="1000" dirty="0" smtClean="0">
                <a:latin typeface="+mn-ea"/>
              </a:rPr>
              <a:t>市立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ja-JP" altLang="en-US" sz="1000" dirty="0" smtClean="0">
                <a:latin typeface="+mn-ea"/>
              </a:rPr>
              <a:t>槇尾中学校</a:t>
            </a:r>
            <a:endParaRPr lang="ja-JP" altLang="en-US" sz="1000" dirty="0">
              <a:latin typeface="+mn-ea"/>
            </a:endParaRPr>
          </a:p>
        </p:txBody>
      </p:sp>
      <p:cxnSp>
        <p:nvCxnSpPr>
          <p:cNvPr id="259" name="直線矢印コネクタ 258"/>
          <p:cNvCxnSpPr>
            <a:endCxn id="256" idx="1"/>
          </p:cNvCxnSpPr>
          <p:nvPr/>
        </p:nvCxnSpPr>
        <p:spPr>
          <a:xfrm>
            <a:off x="641212" y="1662173"/>
            <a:ext cx="140053" cy="1015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直線矢印コネクタ 268"/>
          <p:cNvCxnSpPr>
            <a:stCxn id="236" idx="0"/>
          </p:cNvCxnSpPr>
          <p:nvPr/>
        </p:nvCxnSpPr>
        <p:spPr>
          <a:xfrm flipH="1" flipV="1">
            <a:off x="3749947" y="1087122"/>
            <a:ext cx="53546" cy="3708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直線矢印コネクタ 269"/>
          <p:cNvCxnSpPr/>
          <p:nvPr/>
        </p:nvCxnSpPr>
        <p:spPr>
          <a:xfrm>
            <a:off x="3956905" y="671895"/>
            <a:ext cx="502206" cy="838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フリーフォーム 272"/>
          <p:cNvSpPr/>
          <p:nvPr/>
        </p:nvSpPr>
        <p:spPr>
          <a:xfrm>
            <a:off x="285553" y="1246450"/>
            <a:ext cx="343632" cy="215767"/>
          </a:xfrm>
          <a:custGeom>
            <a:avLst/>
            <a:gdLst>
              <a:gd name="connsiteX0" fmla="*/ 372139 w 372139"/>
              <a:gd name="connsiteY0" fmla="*/ 0 h 265875"/>
              <a:gd name="connsiteX1" fmla="*/ 318976 w 372139"/>
              <a:gd name="connsiteY1" fmla="*/ 42531 h 265875"/>
              <a:gd name="connsiteX2" fmla="*/ 287079 w 372139"/>
              <a:gd name="connsiteY2" fmla="*/ 53163 h 265875"/>
              <a:gd name="connsiteX3" fmla="*/ 223283 w 372139"/>
              <a:gd name="connsiteY3" fmla="*/ 95693 h 265875"/>
              <a:gd name="connsiteX4" fmla="*/ 191386 w 372139"/>
              <a:gd name="connsiteY4" fmla="*/ 116958 h 265875"/>
              <a:gd name="connsiteX5" fmla="*/ 116958 w 372139"/>
              <a:gd name="connsiteY5" fmla="*/ 170121 h 265875"/>
              <a:gd name="connsiteX6" fmla="*/ 95693 w 372139"/>
              <a:gd name="connsiteY6" fmla="*/ 202019 h 265875"/>
              <a:gd name="connsiteX7" fmla="*/ 31897 w 372139"/>
              <a:gd name="connsiteY7" fmla="*/ 233917 h 265875"/>
              <a:gd name="connsiteX8" fmla="*/ 0 w 372139"/>
              <a:gd name="connsiteY8" fmla="*/ 265814 h 26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139" h="265875">
                <a:moveTo>
                  <a:pt x="372139" y="0"/>
                </a:moveTo>
                <a:cubicBezTo>
                  <a:pt x="354418" y="14177"/>
                  <a:pt x="338220" y="30503"/>
                  <a:pt x="318976" y="42531"/>
                </a:cubicBezTo>
                <a:cubicBezTo>
                  <a:pt x="309472" y="48471"/>
                  <a:pt x="296876" y="47720"/>
                  <a:pt x="287079" y="53163"/>
                </a:cubicBezTo>
                <a:cubicBezTo>
                  <a:pt x="264738" y="65575"/>
                  <a:pt x="244548" y="81516"/>
                  <a:pt x="223283" y="95693"/>
                </a:cubicBezTo>
                <a:cubicBezTo>
                  <a:pt x="212651" y="102781"/>
                  <a:pt x="200422" y="107922"/>
                  <a:pt x="191386" y="116958"/>
                </a:cubicBezTo>
                <a:cubicBezTo>
                  <a:pt x="140930" y="167414"/>
                  <a:pt x="167876" y="153149"/>
                  <a:pt x="116958" y="170121"/>
                </a:cubicBezTo>
                <a:cubicBezTo>
                  <a:pt x="109870" y="180754"/>
                  <a:pt x="104729" y="192983"/>
                  <a:pt x="95693" y="202019"/>
                </a:cubicBezTo>
                <a:cubicBezTo>
                  <a:pt x="75082" y="222630"/>
                  <a:pt x="57839" y="225269"/>
                  <a:pt x="31897" y="233917"/>
                </a:cubicBezTo>
                <a:cubicBezTo>
                  <a:pt x="8666" y="268763"/>
                  <a:pt x="23411" y="265814"/>
                  <a:pt x="0" y="265814"/>
                </a:cubicBezTo>
              </a:path>
            </a:pathLst>
          </a:cu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75" name="フリーフォーム 274"/>
          <p:cNvSpPr/>
          <p:nvPr/>
        </p:nvSpPr>
        <p:spPr>
          <a:xfrm rot="20733308">
            <a:off x="3547221" y="989987"/>
            <a:ext cx="83344" cy="37103"/>
          </a:xfrm>
          <a:custGeom>
            <a:avLst/>
            <a:gdLst>
              <a:gd name="connsiteX0" fmla="*/ 0 w 64591"/>
              <a:gd name="connsiteY0" fmla="*/ 23854 h 23854"/>
              <a:gd name="connsiteX1" fmla="*/ 63611 w 64591"/>
              <a:gd name="connsiteY1" fmla="*/ 7952 h 23854"/>
              <a:gd name="connsiteX2" fmla="*/ 63611 w 64591"/>
              <a:gd name="connsiteY2" fmla="*/ 0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91" h="23854">
                <a:moveTo>
                  <a:pt x="0" y="23854"/>
                </a:moveTo>
                <a:cubicBezTo>
                  <a:pt x="5733" y="22707"/>
                  <a:pt x="53133" y="14937"/>
                  <a:pt x="63611" y="7952"/>
                </a:cubicBezTo>
                <a:cubicBezTo>
                  <a:pt x="65816" y="6482"/>
                  <a:pt x="63611" y="2651"/>
                  <a:pt x="63611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cxnSp>
        <p:nvCxnSpPr>
          <p:cNvPr id="279" name="直線矢印コネクタ 278"/>
          <p:cNvCxnSpPr/>
          <p:nvPr/>
        </p:nvCxnSpPr>
        <p:spPr>
          <a:xfrm>
            <a:off x="1443757" y="1189686"/>
            <a:ext cx="182519" cy="2994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Rectangle 4"/>
          <p:cNvSpPr>
            <a:spLocks noChangeArrowheads="1"/>
          </p:cNvSpPr>
          <p:nvPr/>
        </p:nvSpPr>
        <p:spPr bwMode="auto">
          <a:xfrm>
            <a:off x="926904" y="1084439"/>
            <a:ext cx="470320" cy="1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 smtClean="0">
                <a:latin typeface="+mn-ea"/>
              </a:rPr>
              <a:t>宮之前橋</a:t>
            </a:r>
            <a:endParaRPr lang="ja-JP" altLang="en-US" sz="1000" dirty="0">
              <a:latin typeface="+mn-ea"/>
            </a:endParaRPr>
          </a:p>
        </p:txBody>
      </p:sp>
      <p:cxnSp>
        <p:nvCxnSpPr>
          <p:cNvPr id="281" name="直線矢印コネクタ 280"/>
          <p:cNvCxnSpPr/>
          <p:nvPr/>
        </p:nvCxnSpPr>
        <p:spPr>
          <a:xfrm flipH="1">
            <a:off x="1941658" y="1663667"/>
            <a:ext cx="60986" cy="1316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Rectangle 4"/>
          <p:cNvSpPr>
            <a:spLocks noChangeArrowheads="1"/>
          </p:cNvSpPr>
          <p:nvPr/>
        </p:nvSpPr>
        <p:spPr bwMode="auto">
          <a:xfrm>
            <a:off x="1889642" y="1432857"/>
            <a:ext cx="470320" cy="1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>
                <a:latin typeface="+mn-ea"/>
              </a:rPr>
              <a:t>大川</a:t>
            </a:r>
            <a:r>
              <a:rPr lang="ja-JP" altLang="en-US" sz="1000" dirty="0" smtClean="0">
                <a:latin typeface="+mn-ea"/>
              </a:rPr>
              <a:t>橋</a:t>
            </a:r>
            <a:endParaRPr lang="ja-JP" altLang="en-US" sz="1000" dirty="0">
              <a:latin typeface="+mn-ea"/>
            </a:endParaRPr>
          </a:p>
        </p:txBody>
      </p:sp>
      <p:cxnSp>
        <p:nvCxnSpPr>
          <p:cNvPr id="283" name="直線矢印コネクタ 282"/>
          <p:cNvCxnSpPr/>
          <p:nvPr/>
        </p:nvCxnSpPr>
        <p:spPr>
          <a:xfrm flipH="1" flipV="1">
            <a:off x="2620253" y="1698301"/>
            <a:ext cx="193449" cy="1453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4" name="Rectangle 4"/>
          <p:cNvSpPr>
            <a:spLocks noChangeArrowheads="1"/>
          </p:cNvSpPr>
          <p:nvPr/>
        </p:nvSpPr>
        <p:spPr bwMode="auto">
          <a:xfrm>
            <a:off x="2841379" y="1763169"/>
            <a:ext cx="470320" cy="1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>
                <a:latin typeface="+mn-ea"/>
              </a:rPr>
              <a:t>そうず</a:t>
            </a:r>
            <a:r>
              <a:rPr lang="ja-JP" altLang="en-US" sz="1000" dirty="0" smtClean="0">
                <a:latin typeface="+mn-ea"/>
              </a:rPr>
              <a:t>橋</a:t>
            </a:r>
            <a:endParaRPr lang="ja-JP" altLang="en-US" sz="1000" dirty="0">
              <a:latin typeface="+mn-ea"/>
            </a:endParaRPr>
          </a:p>
        </p:txBody>
      </p:sp>
      <p:sp>
        <p:nvSpPr>
          <p:cNvPr id="285" name="フリーフォーム 284"/>
          <p:cNvSpPr/>
          <p:nvPr/>
        </p:nvSpPr>
        <p:spPr>
          <a:xfrm>
            <a:off x="2722186" y="1308566"/>
            <a:ext cx="110133" cy="438787"/>
          </a:xfrm>
          <a:custGeom>
            <a:avLst/>
            <a:gdLst>
              <a:gd name="connsiteX0" fmla="*/ 0 w 119269"/>
              <a:gd name="connsiteY0" fmla="*/ 0 h 540688"/>
              <a:gd name="connsiteX1" fmla="*/ 7951 w 119269"/>
              <a:gd name="connsiteY1" fmla="*/ 87464 h 540688"/>
              <a:gd name="connsiteX2" fmla="*/ 15902 w 119269"/>
              <a:gd name="connsiteY2" fmla="*/ 127221 h 540688"/>
              <a:gd name="connsiteX3" fmla="*/ 31805 w 119269"/>
              <a:gd name="connsiteY3" fmla="*/ 302149 h 540688"/>
              <a:gd name="connsiteX4" fmla="*/ 39756 w 119269"/>
              <a:gd name="connsiteY4" fmla="*/ 326003 h 540688"/>
              <a:gd name="connsiteX5" fmla="*/ 47707 w 119269"/>
              <a:gd name="connsiteY5" fmla="*/ 365760 h 540688"/>
              <a:gd name="connsiteX6" fmla="*/ 55659 w 119269"/>
              <a:gd name="connsiteY6" fmla="*/ 389614 h 540688"/>
              <a:gd name="connsiteX7" fmla="*/ 71561 w 119269"/>
              <a:gd name="connsiteY7" fmla="*/ 445273 h 540688"/>
              <a:gd name="connsiteX8" fmla="*/ 103367 w 119269"/>
              <a:gd name="connsiteY8" fmla="*/ 492981 h 540688"/>
              <a:gd name="connsiteX9" fmla="*/ 119269 w 119269"/>
              <a:gd name="connsiteY9" fmla="*/ 540688 h 54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269" h="540688">
                <a:moveTo>
                  <a:pt x="0" y="0"/>
                </a:moveTo>
                <a:cubicBezTo>
                  <a:pt x="2650" y="29155"/>
                  <a:pt x="4320" y="58415"/>
                  <a:pt x="7951" y="87464"/>
                </a:cubicBezTo>
                <a:cubicBezTo>
                  <a:pt x="9627" y="100874"/>
                  <a:pt x="14487" y="113781"/>
                  <a:pt x="15902" y="127221"/>
                </a:cubicBezTo>
                <a:cubicBezTo>
                  <a:pt x="22361" y="188577"/>
                  <a:pt x="20972" y="242567"/>
                  <a:pt x="31805" y="302149"/>
                </a:cubicBezTo>
                <a:cubicBezTo>
                  <a:pt x="33304" y="310395"/>
                  <a:pt x="37723" y="317872"/>
                  <a:pt x="39756" y="326003"/>
                </a:cubicBezTo>
                <a:cubicBezTo>
                  <a:pt x="43034" y="339114"/>
                  <a:pt x="44429" y="352649"/>
                  <a:pt x="47707" y="365760"/>
                </a:cubicBezTo>
                <a:cubicBezTo>
                  <a:pt x="49740" y="373891"/>
                  <a:pt x="53356" y="381555"/>
                  <a:pt x="55659" y="389614"/>
                </a:cubicBezTo>
                <a:cubicBezTo>
                  <a:pt x="58081" y="398090"/>
                  <a:pt x="65954" y="435181"/>
                  <a:pt x="71561" y="445273"/>
                </a:cubicBezTo>
                <a:cubicBezTo>
                  <a:pt x="80843" y="461981"/>
                  <a:pt x="103367" y="492981"/>
                  <a:pt x="103367" y="492981"/>
                </a:cubicBezTo>
                <a:lnTo>
                  <a:pt x="119269" y="540688"/>
                </a:lnTo>
              </a:path>
            </a:pathLst>
          </a:cu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87" name="Rectangle 4"/>
          <p:cNvSpPr>
            <a:spLocks noChangeArrowheads="1"/>
          </p:cNvSpPr>
          <p:nvPr/>
        </p:nvSpPr>
        <p:spPr bwMode="auto">
          <a:xfrm>
            <a:off x="2725998" y="875681"/>
            <a:ext cx="707022" cy="1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 smtClean="0">
                <a:latin typeface="+mn-ea"/>
              </a:rPr>
              <a:t>基幹</a:t>
            </a:r>
            <a:r>
              <a:rPr lang="ja-JP" altLang="en-US" sz="1000" dirty="0">
                <a:latin typeface="+mn-ea"/>
              </a:rPr>
              <a:t>農道</a:t>
            </a:r>
          </a:p>
        </p:txBody>
      </p:sp>
      <p:grpSp>
        <p:nvGrpSpPr>
          <p:cNvPr id="288" name="グループ化 287"/>
          <p:cNvGrpSpPr/>
          <p:nvPr/>
        </p:nvGrpSpPr>
        <p:grpSpPr>
          <a:xfrm rot="5400000">
            <a:off x="1865453" y="1834680"/>
            <a:ext cx="87646" cy="99727"/>
            <a:chOff x="2250164" y="4535872"/>
            <a:chExt cx="287863" cy="380576"/>
          </a:xfrm>
        </p:grpSpPr>
        <p:cxnSp>
          <p:nvCxnSpPr>
            <p:cNvPr id="308" name="直線コネクタ 307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直線コネクタ 308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直線コネクタ 309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直線コネクタ 310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直線コネクタ 311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直線コネクタ 312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9" name="グループ化 288"/>
          <p:cNvGrpSpPr/>
          <p:nvPr/>
        </p:nvGrpSpPr>
        <p:grpSpPr>
          <a:xfrm>
            <a:off x="2558405" y="1566230"/>
            <a:ext cx="97289" cy="102578"/>
            <a:chOff x="2250164" y="4535872"/>
            <a:chExt cx="287863" cy="380576"/>
          </a:xfrm>
        </p:grpSpPr>
        <p:cxnSp>
          <p:nvCxnSpPr>
            <p:cNvPr id="301" name="直線コネクタ 300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" name="直線コネクタ 301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直線コネクタ 303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直線コネクタ 304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2" name="Freeform 13"/>
          <p:cNvSpPr>
            <a:spLocks/>
          </p:cNvSpPr>
          <p:nvPr/>
        </p:nvSpPr>
        <p:spPr bwMode="auto">
          <a:xfrm>
            <a:off x="1763071" y="1276843"/>
            <a:ext cx="979633" cy="221365"/>
          </a:xfrm>
          <a:custGeom>
            <a:avLst/>
            <a:gdLst>
              <a:gd name="T0" fmla="*/ 0 w 11097"/>
              <a:gd name="T1" fmla="*/ 859558817 h 10000"/>
              <a:gd name="T2" fmla="*/ 2147483647 w 11097"/>
              <a:gd name="T3" fmla="*/ 635042226 h 10000"/>
              <a:gd name="T4" fmla="*/ 2147483647 w 11097"/>
              <a:gd name="T5" fmla="*/ 461841096 h 10000"/>
              <a:gd name="T6" fmla="*/ 2147483647 w 11097"/>
              <a:gd name="T7" fmla="*/ 288639966 h 10000"/>
              <a:gd name="T8" fmla="*/ 2147483647 w 11097"/>
              <a:gd name="T9" fmla="*/ 144319012 h 10000"/>
              <a:gd name="T10" fmla="*/ 2147483647 w 11097"/>
              <a:gd name="T11" fmla="*/ 38507548 h 10000"/>
              <a:gd name="T12" fmla="*/ 2147483647 w 11097"/>
              <a:gd name="T13" fmla="*/ 0 h 10000"/>
              <a:gd name="T14" fmla="*/ 2147483647 w 11097"/>
              <a:gd name="T15" fmla="*/ 48134921 h 10000"/>
              <a:gd name="T16" fmla="*/ 2147483647 w 11097"/>
              <a:gd name="T17" fmla="*/ 144319012 h 10000"/>
              <a:gd name="T18" fmla="*/ 2147483647 w 11097"/>
              <a:gd name="T19" fmla="*/ 192455875 h 10000"/>
              <a:gd name="T20" fmla="*/ 2147483647 w 11097"/>
              <a:gd name="T21" fmla="*/ 21205339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097" h="10000">
                <a:moveTo>
                  <a:pt x="0" y="10000"/>
                </a:moveTo>
                <a:lnTo>
                  <a:pt x="921" y="7388"/>
                </a:lnTo>
                <a:lnTo>
                  <a:pt x="1998" y="5373"/>
                </a:lnTo>
                <a:lnTo>
                  <a:pt x="3038" y="3358"/>
                </a:lnTo>
                <a:lnTo>
                  <a:pt x="4402" y="1679"/>
                </a:lnTo>
                <a:lnTo>
                  <a:pt x="5837" y="448"/>
                </a:lnTo>
                <a:lnTo>
                  <a:pt x="7022" y="0"/>
                </a:lnTo>
                <a:lnTo>
                  <a:pt x="7990" y="560"/>
                </a:lnTo>
                <a:lnTo>
                  <a:pt x="8744" y="1679"/>
                </a:lnTo>
                <a:lnTo>
                  <a:pt x="9282" y="2239"/>
                </a:lnTo>
                <a:cubicBezTo>
                  <a:pt x="9521" y="2351"/>
                  <a:pt x="10858" y="2355"/>
                  <a:pt x="11097" y="2467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293" name="Freeform 12"/>
          <p:cNvSpPr>
            <a:spLocks/>
          </p:cNvSpPr>
          <p:nvPr/>
        </p:nvSpPr>
        <p:spPr bwMode="auto">
          <a:xfrm>
            <a:off x="1121416" y="1500597"/>
            <a:ext cx="644681" cy="168015"/>
          </a:xfrm>
          <a:custGeom>
            <a:avLst/>
            <a:gdLst>
              <a:gd name="T0" fmla="*/ 0 w 558"/>
              <a:gd name="T1" fmla="*/ 144 h 168"/>
              <a:gd name="T2" fmla="*/ 51 w 558"/>
              <a:gd name="T3" fmla="*/ 156 h 168"/>
              <a:gd name="T4" fmla="*/ 102 w 558"/>
              <a:gd name="T5" fmla="*/ 168 h 168"/>
              <a:gd name="T6" fmla="*/ 168 w 558"/>
              <a:gd name="T7" fmla="*/ 168 h 168"/>
              <a:gd name="T8" fmla="*/ 243 w 558"/>
              <a:gd name="T9" fmla="*/ 165 h 168"/>
              <a:gd name="T10" fmla="*/ 288 w 558"/>
              <a:gd name="T11" fmla="*/ 162 h 168"/>
              <a:gd name="T12" fmla="*/ 330 w 558"/>
              <a:gd name="T13" fmla="*/ 147 h 168"/>
              <a:gd name="T14" fmla="*/ 360 w 558"/>
              <a:gd name="T15" fmla="*/ 126 h 168"/>
              <a:gd name="T16" fmla="*/ 399 w 558"/>
              <a:gd name="T17" fmla="*/ 108 h 168"/>
              <a:gd name="T18" fmla="*/ 438 w 558"/>
              <a:gd name="T19" fmla="*/ 81 h 168"/>
              <a:gd name="T20" fmla="*/ 480 w 558"/>
              <a:gd name="T21" fmla="*/ 51 h 168"/>
              <a:gd name="T22" fmla="*/ 519 w 558"/>
              <a:gd name="T23" fmla="*/ 21 h 168"/>
              <a:gd name="T24" fmla="*/ 558 w 558"/>
              <a:gd name="T25" fmla="*/ 0 h 168"/>
              <a:gd name="connsiteX0" fmla="*/ 0 w 11270"/>
              <a:gd name="connsiteY0" fmla="*/ 11758 h 13187"/>
              <a:gd name="connsiteX1" fmla="*/ 914 w 11270"/>
              <a:gd name="connsiteY1" fmla="*/ 12473 h 13187"/>
              <a:gd name="connsiteX2" fmla="*/ 1828 w 11270"/>
              <a:gd name="connsiteY2" fmla="*/ 13187 h 13187"/>
              <a:gd name="connsiteX3" fmla="*/ 3011 w 11270"/>
              <a:gd name="connsiteY3" fmla="*/ 13187 h 13187"/>
              <a:gd name="connsiteX4" fmla="*/ 4355 w 11270"/>
              <a:gd name="connsiteY4" fmla="*/ 13008 h 13187"/>
              <a:gd name="connsiteX5" fmla="*/ 5161 w 11270"/>
              <a:gd name="connsiteY5" fmla="*/ 12830 h 13187"/>
              <a:gd name="connsiteX6" fmla="*/ 5914 w 11270"/>
              <a:gd name="connsiteY6" fmla="*/ 11937 h 13187"/>
              <a:gd name="connsiteX7" fmla="*/ 6452 w 11270"/>
              <a:gd name="connsiteY7" fmla="*/ 10687 h 13187"/>
              <a:gd name="connsiteX8" fmla="*/ 7151 w 11270"/>
              <a:gd name="connsiteY8" fmla="*/ 9616 h 13187"/>
              <a:gd name="connsiteX9" fmla="*/ 7849 w 11270"/>
              <a:gd name="connsiteY9" fmla="*/ 8008 h 13187"/>
              <a:gd name="connsiteX10" fmla="*/ 8602 w 11270"/>
              <a:gd name="connsiteY10" fmla="*/ 6223 h 13187"/>
              <a:gd name="connsiteX11" fmla="*/ 9301 w 11270"/>
              <a:gd name="connsiteY11" fmla="*/ 4437 h 13187"/>
              <a:gd name="connsiteX12" fmla="*/ 11270 w 11270"/>
              <a:gd name="connsiteY12" fmla="*/ 0 h 1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0" h="13187">
                <a:moveTo>
                  <a:pt x="0" y="11758"/>
                </a:moveTo>
                <a:lnTo>
                  <a:pt x="914" y="12473"/>
                </a:lnTo>
                <a:lnTo>
                  <a:pt x="1828" y="13187"/>
                </a:lnTo>
                <a:lnTo>
                  <a:pt x="3011" y="13187"/>
                </a:lnTo>
                <a:lnTo>
                  <a:pt x="4355" y="13008"/>
                </a:lnTo>
                <a:lnTo>
                  <a:pt x="5161" y="12830"/>
                </a:lnTo>
                <a:lnTo>
                  <a:pt x="5914" y="11937"/>
                </a:lnTo>
                <a:lnTo>
                  <a:pt x="6452" y="10687"/>
                </a:lnTo>
                <a:lnTo>
                  <a:pt x="7151" y="9616"/>
                </a:lnTo>
                <a:lnTo>
                  <a:pt x="7849" y="8008"/>
                </a:lnTo>
                <a:lnTo>
                  <a:pt x="8602" y="6223"/>
                </a:lnTo>
                <a:lnTo>
                  <a:pt x="9301" y="4437"/>
                </a:lnTo>
                <a:cubicBezTo>
                  <a:pt x="9534" y="4020"/>
                  <a:pt x="11037" y="417"/>
                  <a:pt x="11270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grpSp>
        <p:nvGrpSpPr>
          <p:cNvPr id="294" name="グループ化 293"/>
          <p:cNvGrpSpPr/>
          <p:nvPr/>
        </p:nvGrpSpPr>
        <p:grpSpPr>
          <a:xfrm rot="1245588">
            <a:off x="1601518" y="1452197"/>
            <a:ext cx="98410" cy="103398"/>
            <a:chOff x="2250164" y="4535872"/>
            <a:chExt cx="287863" cy="380576"/>
          </a:xfrm>
        </p:grpSpPr>
        <p:cxnSp>
          <p:nvCxnSpPr>
            <p:cNvPr id="295" name="直線コネクタ 294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直線コネクタ 295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直線コネクタ 296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直線コネクタ 297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直線コネクタ 298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0" name="直線コネクタ 299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2" name="直線矢印コネクタ 321"/>
          <p:cNvCxnSpPr/>
          <p:nvPr/>
        </p:nvCxnSpPr>
        <p:spPr>
          <a:xfrm>
            <a:off x="2124802" y="1123397"/>
            <a:ext cx="83397" cy="1529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3" name="Rectangle 4"/>
          <p:cNvSpPr>
            <a:spLocks noChangeArrowheads="1"/>
          </p:cNvSpPr>
          <p:nvPr/>
        </p:nvSpPr>
        <p:spPr bwMode="auto">
          <a:xfrm>
            <a:off x="1530733" y="912168"/>
            <a:ext cx="1131084" cy="1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 smtClean="0">
                <a:latin typeface="+mn-ea"/>
              </a:rPr>
              <a:t>付替道路</a:t>
            </a:r>
            <a:endParaRPr lang="ja-JP" altLang="en-US" sz="1000" dirty="0">
              <a:latin typeface="+mn-ea"/>
            </a:endParaRPr>
          </a:p>
        </p:txBody>
      </p:sp>
      <p:cxnSp>
        <p:nvCxnSpPr>
          <p:cNvPr id="286" name="直線矢印コネクタ 285"/>
          <p:cNvCxnSpPr>
            <a:endCxn id="285" idx="1"/>
          </p:cNvCxnSpPr>
          <p:nvPr/>
        </p:nvCxnSpPr>
        <p:spPr>
          <a:xfrm flipH="1">
            <a:off x="2729528" y="1025627"/>
            <a:ext cx="207489" cy="3539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984538" y="9092403"/>
            <a:ext cx="4836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青少年の家より約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700</a:t>
            </a: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メートル下った箇所において、</a:t>
            </a:r>
            <a: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3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山を削り、道路の基盤となる部分を造っています。</a:t>
            </a:r>
            <a:endParaRPr lang="en-US" altLang="ja-JP" sz="13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382084" y="4774270"/>
            <a:ext cx="6398820" cy="4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道づくり</a:t>
            </a:r>
            <a:r>
              <a:rPr lang="ja-JP" altLang="en-US" sz="1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8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付替道路事業）</a:t>
            </a:r>
          </a:p>
        </p:txBody>
      </p:sp>
      <p:sp>
        <p:nvSpPr>
          <p:cNvPr id="400" name="Rectangle 4"/>
          <p:cNvSpPr>
            <a:spLocks noChangeArrowheads="1"/>
          </p:cNvSpPr>
          <p:nvPr/>
        </p:nvSpPr>
        <p:spPr bwMode="auto">
          <a:xfrm>
            <a:off x="12209045" y="5441819"/>
            <a:ext cx="579653" cy="4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>
                <a:latin typeface="+mn-ea"/>
              </a:rPr>
              <a:t>府</a:t>
            </a:r>
            <a:r>
              <a:rPr lang="ja-JP" altLang="en-US" sz="1000" dirty="0" smtClean="0">
                <a:latin typeface="+mn-ea"/>
              </a:rPr>
              <a:t>道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ja-JP" altLang="en-US" sz="1000" dirty="0" smtClean="0">
                <a:latin typeface="+mn-ea"/>
              </a:rPr>
              <a:t>槇尾山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ja-JP" altLang="en-US" sz="1000" dirty="0" smtClean="0">
                <a:latin typeface="+mn-ea"/>
              </a:rPr>
              <a:t>仏</a:t>
            </a:r>
            <a:r>
              <a:rPr lang="ja-JP" altLang="en-US" sz="1000" dirty="0">
                <a:latin typeface="+mn-ea"/>
              </a:rPr>
              <a:t>並線</a:t>
            </a:r>
          </a:p>
        </p:txBody>
      </p:sp>
      <p:grpSp>
        <p:nvGrpSpPr>
          <p:cNvPr id="52" name="グループ化 51"/>
          <p:cNvGrpSpPr/>
          <p:nvPr/>
        </p:nvGrpSpPr>
        <p:grpSpPr>
          <a:xfrm>
            <a:off x="6384856" y="5698604"/>
            <a:ext cx="1609979" cy="524465"/>
            <a:chOff x="-5140" y="5698604"/>
            <a:chExt cx="1609979" cy="524465"/>
          </a:xfrm>
        </p:grpSpPr>
        <p:sp>
          <p:nvSpPr>
            <p:cNvPr id="412" name="正方形/長方形 411"/>
            <p:cNvSpPr/>
            <p:nvPr/>
          </p:nvSpPr>
          <p:spPr>
            <a:xfrm>
              <a:off x="31804" y="5714645"/>
              <a:ext cx="1446103" cy="508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3" name="テキスト ボックス 412"/>
            <p:cNvSpPr txBox="1"/>
            <p:nvPr/>
          </p:nvSpPr>
          <p:spPr>
            <a:xfrm>
              <a:off x="17384" y="5698604"/>
              <a:ext cx="622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+mn-ea"/>
                </a:rPr>
                <a:t>【</a:t>
              </a:r>
              <a:r>
                <a:rPr lang="ja-JP" altLang="en-US" sz="1000" dirty="0" smtClean="0">
                  <a:latin typeface="+mn-ea"/>
                </a:rPr>
                <a:t>凡例</a:t>
              </a:r>
              <a:r>
                <a:rPr lang="en-US" altLang="ja-JP" sz="1000" dirty="0" smtClean="0">
                  <a:latin typeface="+mn-ea"/>
                </a:rPr>
                <a:t>】</a:t>
              </a:r>
              <a:endParaRPr kumimoji="1" lang="ja-JP" altLang="en-US" sz="1000" dirty="0" smtClean="0">
                <a:latin typeface="+mn-ea"/>
              </a:endParaRPr>
            </a:p>
          </p:txBody>
        </p:sp>
        <p:sp>
          <p:nvSpPr>
            <p:cNvPr id="414" name="正方形/長方形 413"/>
            <p:cNvSpPr/>
            <p:nvPr/>
          </p:nvSpPr>
          <p:spPr>
            <a:xfrm>
              <a:off x="162248" y="5934147"/>
              <a:ext cx="288000" cy="72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5" name="テキスト ボックス 414"/>
            <p:cNvSpPr txBox="1"/>
            <p:nvPr/>
          </p:nvSpPr>
          <p:spPr>
            <a:xfrm>
              <a:off x="-5140" y="5957835"/>
              <a:ext cx="622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道路</a:t>
              </a:r>
              <a:endParaRPr kumimoji="1" lang="ja-JP" altLang="en-US" sz="1000" dirty="0" smtClean="0">
                <a:latin typeface="+mn-ea"/>
              </a:endParaRPr>
            </a:p>
          </p:txBody>
        </p:sp>
        <p:sp>
          <p:nvSpPr>
            <p:cNvPr id="416" name="正方形/長方形 415"/>
            <p:cNvSpPr/>
            <p:nvPr/>
          </p:nvSpPr>
          <p:spPr>
            <a:xfrm>
              <a:off x="626879" y="5938806"/>
              <a:ext cx="288000" cy="7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7" name="テキスト ボックス 416"/>
            <p:cNvSpPr txBox="1"/>
            <p:nvPr/>
          </p:nvSpPr>
          <p:spPr>
            <a:xfrm>
              <a:off x="376511" y="5951106"/>
              <a:ext cx="7887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付替道路</a:t>
              </a:r>
              <a:endParaRPr kumimoji="1" lang="ja-JP" altLang="en-US" sz="1000" dirty="0" smtClean="0">
                <a:latin typeface="+mn-ea"/>
              </a:endParaRPr>
            </a:p>
          </p:txBody>
        </p:sp>
        <p:sp>
          <p:nvSpPr>
            <p:cNvPr id="418" name="正方形/長方形 417"/>
            <p:cNvSpPr/>
            <p:nvPr/>
          </p:nvSpPr>
          <p:spPr>
            <a:xfrm>
              <a:off x="1149451" y="5952728"/>
              <a:ext cx="288000" cy="720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9" name="テキスト ボックス 418"/>
            <p:cNvSpPr txBox="1"/>
            <p:nvPr/>
          </p:nvSpPr>
          <p:spPr>
            <a:xfrm>
              <a:off x="982063" y="5969666"/>
              <a:ext cx="622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河川</a:t>
              </a:r>
              <a:endParaRPr kumimoji="1" lang="ja-JP" altLang="en-US" sz="1000" dirty="0" smtClean="0">
                <a:latin typeface="+mn-ea"/>
              </a:endParaRPr>
            </a:p>
          </p:txBody>
        </p:sp>
      </p:grpSp>
      <p:sp>
        <p:nvSpPr>
          <p:cNvPr id="375" name="Freeform 7"/>
          <p:cNvSpPr>
            <a:spLocks/>
          </p:cNvSpPr>
          <p:nvPr/>
        </p:nvSpPr>
        <p:spPr bwMode="auto">
          <a:xfrm>
            <a:off x="7838032" y="5641090"/>
            <a:ext cx="4386736" cy="1592492"/>
          </a:xfrm>
          <a:custGeom>
            <a:avLst/>
            <a:gdLst>
              <a:gd name="T0" fmla="*/ 2147483647 w 3873"/>
              <a:gd name="T1" fmla="*/ 2147483647 h 1623"/>
              <a:gd name="T2" fmla="*/ 2147483647 w 3873"/>
              <a:gd name="T3" fmla="*/ 2147483647 h 1623"/>
              <a:gd name="T4" fmla="*/ 2147483647 w 3873"/>
              <a:gd name="T5" fmla="*/ 2147483647 h 1623"/>
              <a:gd name="T6" fmla="*/ 2147483647 w 3873"/>
              <a:gd name="T7" fmla="*/ 2147483647 h 1623"/>
              <a:gd name="T8" fmla="*/ 2147483647 w 3873"/>
              <a:gd name="T9" fmla="*/ 2147483647 h 1623"/>
              <a:gd name="T10" fmla="*/ 2147483647 w 3873"/>
              <a:gd name="T11" fmla="*/ 2147483647 h 1623"/>
              <a:gd name="T12" fmla="*/ 2147483647 w 3873"/>
              <a:gd name="T13" fmla="*/ 2147483647 h 1623"/>
              <a:gd name="T14" fmla="*/ 2147483647 w 3873"/>
              <a:gd name="T15" fmla="*/ 2147483647 h 1623"/>
              <a:gd name="T16" fmla="*/ 2147483647 w 3873"/>
              <a:gd name="T17" fmla="*/ 2147483647 h 1623"/>
              <a:gd name="T18" fmla="*/ 2147483647 w 3873"/>
              <a:gd name="T19" fmla="*/ 2147483647 h 1623"/>
              <a:gd name="T20" fmla="*/ 2147483647 w 3873"/>
              <a:gd name="T21" fmla="*/ 2147483647 h 1623"/>
              <a:gd name="T22" fmla="*/ 2147483647 w 3873"/>
              <a:gd name="T23" fmla="*/ 2147483647 h 1623"/>
              <a:gd name="T24" fmla="*/ 2147483647 w 3873"/>
              <a:gd name="T25" fmla="*/ 2147483647 h 1623"/>
              <a:gd name="T26" fmla="*/ 2147483647 w 3873"/>
              <a:gd name="T27" fmla="*/ 2147483647 h 1623"/>
              <a:gd name="T28" fmla="*/ 2147483647 w 3873"/>
              <a:gd name="T29" fmla="*/ 2147483647 h 1623"/>
              <a:gd name="T30" fmla="*/ 2147483647 w 3873"/>
              <a:gd name="T31" fmla="*/ 2147483647 h 1623"/>
              <a:gd name="T32" fmla="*/ 2147483647 w 3873"/>
              <a:gd name="T33" fmla="*/ 2147483647 h 1623"/>
              <a:gd name="T34" fmla="*/ 2147483647 w 3873"/>
              <a:gd name="T35" fmla="*/ 2147483647 h 1623"/>
              <a:gd name="T36" fmla="*/ 2147483647 w 3873"/>
              <a:gd name="T37" fmla="*/ 2147483647 h 1623"/>
              <a:gd name="T38" fmla="*/ 2147483647 w 3873"/>
              <a:gd name="T39" fmla="*/ 2147483647 h 1623"/>
              <a:gd name="T40" fmla="*/ 2147483647 w 3873"/>
              <a:gd name="T41" fmla="*/ 2147483647 h 1623"/>
              <a:gd name="T42" fmla="*/ 2147483647 w 3873"/>
              <a:gd name="T43" fmla="*/ 2147483647 h 1623"/>
              <a:gd name="T44" fmla="*/ 2147483647 w 3873"/>
              <a:gd name="T45" fmla="*/ 2147483647 h 1623"/>
              <a:gd name="T46" fmla="*/ 2147483647 w 3873"/>
              <a:gd name="T47" fmla="*/ 2147483647 h 1623"/>
              <a:gd name="T48" fmla="*/ 2147483647 w 3873"/>
              <a:gd name="T49" fmla="*/ 2147483647 h 1623"/>
              <a:gd name="T50" fmla="*/ 2147483647 w 3873"/>
              <a:gd name="T51" fmla="*/ 2147483647 h 1623"/>
              <a:gd name="T52" fmla="*/ 2147483647 w 3873"/>
              <a:gd name="T53" fmla="*/ 2147483647 h 1623"/>
              <a:gd name="T54" fmla="*/ 2147483647 w 3873"/>
              <a:gd name="T55" fmla="*/ 2147483647 h 1623"/>
              <a:gd name="T56" fmla="*/ 2147483647 w 3873"/>
              <a:gd name="T57" fmla="*/ 2147483647 h 1623"/>
              <a:gd name="T58" fmla="*/ 2147483647 w 3873"/>
              <a:gd name="T59" fmla="*/ 2147483647 h 1623"/>
              <a:gd name="T60" fmla="*/ 2147483647 w 3873"/>
              <a:gd name="T61" fmla="*/ 2147483647 h 1623"/>
              <a:gd name="T62" fmla="*/ 2147483647 w 3873"/>
              <a:gd name="T63" fmla="*/ 2147483647 h 1623"/>
              <a:gd name="T64" fmla="*/ 2147483647 w 3873"/>
              <a:gd name="T65" fmla="*/ 2147483647 h 1623"/>
              <a:gd name="T66" fmla="*/ 2147483647 w 3873"/>
              <a:gd name="T67" fmla="*/ 2147483647 h 1623"/>
              <a:gd name="T68" fmla="*/ 2147483647 w 3873"/>
              <a:gd name="T69" fmla="*/ 2147483647 h 1623"/>
              <a:gd name="T70" fmla="*/ 2147483647 w 3873"/>
              <a:gd name="T71" fmla="*/ 2147483647 h 1623"/>
              <a:gd name="T72" fmla="*/ 2147483647 w 3873"/>
              <a:gd name="T73" fmla="*/ 2147483647 h 1623"/>
              <a:gd name="T74" fmla="*/ 2147483647 w 3873"/>
              <a:gd name="T75" fmla="*/ 2147483647 h 1623"/>
              <a:gd name="T76" fmla="*/ 2147483647 w 3873"/>
              <a:gd name="T77" fmla="*/ 2147483647 h 1623"/>
              <a:gd name="T78" fmla="*/ 2147483647 w 3873"/>
              <a:gd name="T79" fmla="*/ 2147483647 h 1623"/>
              <a:gd name="T80" fmla="*/ 2147483647 w 3873"/>
              <a:gd name="T81" fmla="*/ 2147483647 h 1623"/>
              <a:gd name="T82" fmla="*/ 2147483647 w 3873"/>
              <a:gd name="T83" fmla="*/ 2147483647 h 1623"/>
              <a:gd name="T84" fmla="*/ 2147483647 w 3873"/>
              <a:gd name="T85" fmla="*/ 0 h 1623"/>
              <a:gd name="T86" fmla="*/ 2147483647 w 3873"/>
              <a:gd name="T87" fmla="*/ 2147483647 h 1623"/>
              <a:gd name="T88" fmla="*/ 2147483647 w 3873"/>
              <a:gd name="T89" fmla="*/ 2147483647 h 1623"/>
              <a:gd name="T90" fmla="*/ 2147483647 w 3873"/>
              <a:gd name="T91" fmla="*/ 2147483647 h 1623"/>
              <a:gd name="T92" fmla="*/ 2147483647 w 3873"/>
              <a:gd name="T93" fmla="*/ 2147483647 h 1623"/>
              <a:gd name="T94" fmla="*/ 2147483647 w 3873"/>
              <a:gd name="T95" fmla="*/ 2147483647 h 1623"/>
              <a:gd name="T96" fmla="*/ 2147483647 w 3873"/>
              <a:gd name="T97" fmla="*/ 2147483647 h 1623"/>
              <a:gd name="T98" fmla="*/ 2147483647 w 3873"/>
              <a:gd name="T99" fmla="*/ 2147483647 h 1623"/>
              <a:gd name="T100" fmla="*/ 2147483647 w 3873"/>
              <a:gd name="T101" fmla="*/ 2147483647 h 16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873" h="1623">
                <a:moveTo>
                  <a:pt x="0" y="1590"/>
                </a:moveTo>
                <a:lnTo>
                  <a:pt x="33" y="1617"/>
                </a:lnTo>
                <a:lnTo>
                  <a:pt x="66" y="1620"/>
                </a:lnTo>
                <a:lnTo>
                  <a:pt x="120" y="1623"/>
                </a:lnTo>
                <a:lnTo>
                  <a:pt x="171" y="1593"/>
                </a:lnTo>
                <a:lnTo>
                  <a:pt x="207" y="1551"/>
                </a:lnTo>
                <a:lnTo>
                  <a:pt x="216" y="1524"/>
                </a:lnTo>
                <a:lnTo>
                  <a:pt x="207" y="1500"/>
                </a:lnTo>
                <a:lnTo>
                  <a:pt x="222" y="1470"/>
                </a:lnTo>
                <a:lnTo>
                  <a:pt x="243" y="1446"/>
                </a:lnTo>
                <a:lnTo>
                  <a:pt x="270" y="1416"/>
                </a:lnTo>
                <a:lnTo>
                  <a:pt x="297" y="1398"/>
                </a:lnTo>
                <a:lnTo>
                  <a:pt x="330" y="1410"/>
                </a:lnTo>
                <a:lnTo>
                  <a:pt x="360" y="1416"/>
                </a:lnTo>
                <a:lnTo>
                  <a:pt x="390" y="1416"/>
                </a:lnTo>
                <a:lnTo>
                  <a:pt x="408" y="1392"/>
                </a:lnTo>
                <a:lnTo>
                  <a:pt x="396" y="1356"/>
                </a:lnTo>
                <a:lnTo>
                  <a:pt x="381" y="1323"/>
                </a:lnTo>
                <a:lnTo>
                  <a:pt x="423" y="1314"/>
                </a:lnTo>
                <a:lnTo>
                  <a:pt x="471" y="1320"/>
                </a:lnTo>
                <a:lnTo>
                  <a:pt x="504" y="1350"/>
                </a:lnTo>
                <a:lnTo>
                  <a:pt x="534" y="1362"/>
                </a:lnTo>
                <a:lnTo>
                  <a:pt x="543" y="1326"/>
                </a:lnTo>
                <a:lnTo>
                  <a:pt x="522" y="1281"/>
                </a:lnTo>
                <a:lnTo>
                  <a:pt x="531" y="1242"/>
                </a:lnTo>
                <a:lnTo>
                  <a:pt x="552" y="1206"/>
                </a:lnTo>
                <a:lnTo>
                  <a:pt x="609" y="1212"/>
                </a:lnTo>
                <a:lnTo>
                  <a:pt x="669" y="1218"/>
                </a:lnTo>
                <a:lnTo>
                  <a:pt x="711" y="1212"/>
                </a:lnTo>
                <a:lnTo>
                  <a:pt x="738" y="1206"/>
                </a:lnTo>
                <a:lnTo>
                  <a:pt x="753" y="1188"/>
                </a:lnTo>
                <a:lnTo>
                  <a:pt x="759" y="1131"/>
                </a:lnTo>
                <a:lnTo>
                  <a:pt x="756" y="1089"/>
                </a:lnTo>
                <a:lnTo>
                  <a:pt x="774" y="1035"/>
                </a:lnTo>
                <a:lnTo>
                  <a:pt x="819" y="999"/>
                </a:lnTo>
                <a:lnTo>
                  <a:pt x="858" y="975"/>
                </a:lnTo>
                <a:lnTo>
                  <a:pt x="927" y="981"/>
                </a:lnTo>
                <a:lnTo>
                  <a:pt x="987" y="1002"/>
                </a:lnTo>
                <a:lnTo>
                  <a:pt x="1032" y="1005"/>
                </a:lnTo>
                <a:lnTo>
                  <a:pt x="1059" y="948"/>
                </a:lnTo>
                <a:lnTo>
                  <a:pt x="1092" y="900"/>
                </a:lnTo>
                <a:lnTo>
                  <a:pt x="1134" y="900"/>
                </a:lnTo>
                <a:lnTo>
                  <a:pt x="1179" y="912"/>
                </a:lnTo>
                <a:lnTo>
                  <a:pt x="1245" y="918"/>
                </a:lnTo>
                <a:lnTo>
                  <a:pt x="1266" y="876"/>
                </a:lnTo>
                <a:lnTo>
                  <a:pt x="1272" y="831"/>
                </a:lnTo>
                <a:lnTo>
                  <a:pt x="1296" y="804"/>
                </a:lnTo>
                <a:lnTo>
                  <a:pt x="1329" y="789"/>
                </a:lnTo>
                <a:lnTo>
                  <a:pt x="1377" y="789"/>
                </a:lnTo>
                <a:lnTo>
                  <a:pt x="1428" y="798"/>
                </a:lnTo>
                <a:lnTo>
                  <a:pt x="1476" y="792"/>
                </a:lnTo>
                <a:lnTo>
                  <a:pt x="1512" y="759"/>
                </a:lnTo>
                <a:lnTo>
                  <a:pt x="1533" y="726"/>
                </a:lnTo>
                <a:lnTo>
                  <a:pt x="1545" y="684"/>
                </a:lnTo>
                <a:lnTo>
                  <a:pt x="1581" y="645"/>
                </a:lnTo>
                <a:lnTo>
                  <a:pt x="1605" y="615"/>
                </a:lnTo>
                <a:lnTo>
                  <a:pt x="1656" y="537"/>
                </a:lnTo>
                <a:lnTo>
                  <a:pt x="1674" y="522"/>
                </a:lnTo>
                <a:lnTo>
                  <a:pt x="1716" y="519"/>
                </a:lnTo>
                <a:lnTo>
                  <a:pt x="1767" y="516"/>
                </a:lnTo>
                <a:lnTo>
                  <a:pt x="1830" y="498"/>
                </a:lnTo>
                <a:lnTo>
                  <a:pt x="1881" y="459"/>
                </a:lnTo>
                <a:lnTo>
                  <a:pt x="1923" y="423"/>
                </a:lnTo>
                <a:lnTo>
                  <a:pt x="1944" y="396"/>
                </a:lnTo>
                <a:lnTo>
                  <a:pt x="1965" y="375"/>
                </a:lnTo>
                <a:lnTo>
                  <a:pt x="1992" y="378"/>
                </a:lnTo>
                <a:lnTo>
                  <a:pt x="2028" y="366"/>
                </a:lnTo>
                <a:lnTo>
                  <a:pt x="2061" y="333"/>
                </a:lnTo>
                <a:lnTo>
                  <a:pt x="2085" y="294"/>
                </a:lnTo>
                <a:lnTo>
                  <a:pt x="2124" y="240"/>
                </a:lnTo>
                <a:lnTo>
                  <a:pt x="2172" y="225"/>
                </a:lnTo>
                <a:lnTo>
                  <a:pt x="2214" y="213"/>
                </a:lnTo>
                <a:lnTo>
                  <a:pt x="2277" y="201"/>
                </a:lnTo>
                <a:lnTo>
                  <a:pt x="2343" y="186"/>
                </a:lnTo>
                <a:lnTo>
                  <a:pt x="2400" y="177"/>
                </a:lnTo>
                <a:lnTo>
                  <a:pt x="2475" y="174"/>
                </a:lnTo>
                <a:lnTo>
                  <a:pt x="2538" y="171"/>
                </a:lnTo>
                <a:lnTo>
                  <a:pt x="2574" y="132"/>
                </a:lnTo>
                <a:lnTo>
                  <a:pt x="2616" y="93"/>
                </a:lnTo>
                <a:lnTo>
                  <a:pt x="2652" y="81"/>
                </a:lnTo>
                <a:lnTo>
                  <a:pt x="2706" y="102"/>
                </a:lnTo>
                <a:lnTo>
                  <a:pt x="2754" y="111"/>
                </a:lnTo>
                <a:lnTo>
                  <a:pt x="2811" y="108"/>
                </a:lnTo>
                <a:lnTo>
                  <a:pt x="2877" y="78"/>
                </a:lnTo>
                <a:lnTo>
                  <a:pt x="2913" y="33"/>
                </a:lnTo>
                <a:lnTo>
                  <a:pt x="2976" y="0"/>
                </a:lnTo>
                <a:lnTo>
                  <a:pt x="3021" y="0"/>
                </a:lnTo>
                <a:lnTo>
                  <a:pt x="3108" y="21"/>
                </a:lnTo>
                <a:lnTo>
                  <a:pt x="3180" y="33"/>
                </a:lnTo>
                <a:lnTo>
                  <a:pt x="3264" y="54"/>
                </a:lnTo>
                <a:lnTo>
                  <a:pt x="3345" y="81"/>
                </a:lnTo>
                <a:lnTo>
                  <a:pt x="3399" y="117"/>
                </a:lnTo>
                <a:lnTo>
                  <a:pt x="3459" y="117"/>
                </a:lnTo>
                <a:lnTo>
                  <a:pt x="3519" y="144"/>
                </a:lnTo>
                <a:lnTo>
                  <a:pt x="3558" y="126"/>
                </a:lnTo>
                <a:lnTo>
                  <a:pt x="3606" y="123"/>
                </a:lnTo>
                <a:lnTo>
                  <a:pt x="3666" y="117"/>
                </a:lnTo>
                <a:lnTo>
                  <a:pt x="3708" y="87"/>
                </a:lnTo>
                <a:lnTo>
                  <a:pt x="3750" y="63"/>
                </a:lnTo>
                <a:lnTo>
                  <a:pt x="3783" y="30"/>
                </a:lnTo>
                <a:lnTo>
                  <a:pt x="3825" y="18"/>
                </a:lnTo>
                <a:lnTo>
                  <a:pt x="3873" y="6"/>
                </a:lnTo>
              </a:path>
            </a:pathLst>
          </a:custGeom>
          <a:noFill/>
          <a:ln w="53975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76" name="Freeform 8"/>
          <p:cNvSpPr>
            <a:spLocks/>
          </p:cNvSpPr>
          <p:nvPr/>
        </p:nvSpPr>
        <p:spPr bwMode="auto">
          <a:xfrm>
            <a:off x="6653501" y="6679202"/>
            <a:ext cx="328398" cy="575806"/>
          </a:xfrm>
          <a:custGeom>
            <a:avLst/>
            <a:gdLst>
              <a:gd name="T0" fmla="*/ 0 w 747"/>
              <a:gd name="T1" fmla="*/ 0 h 1869"/>
              <a:gd name="T2" fmla="*/ 2147483647 w 747"/>
              <a:gd name="T3" fmla="*/ 2147483647 h 1869"/>
              <a:gd name="T4" fmla="*/ 2147483647 w 747"/>
              <a:gd name="T5" fmla="*/ 2147483647 h 1869"/>
              <a:gd name="T6" fmla="*/ 2147483647 w 747"/>
              <a:gd name="T7" fmla="*/ 2147483647 h 1869"/>
              <a:gd name="T8" fmla="*/ 2147483647 w 747"/>
              <a:gd name="T9" fmla="*/ 2147483647 h 1869"/>
              <a:gd name="T10" fmla="*/ 2147483647 w 747"/>
              <a:gd name="T11" fmla="*/ 2147483647 h 1869"/>
              <a:gd name="T12" fmla="*/ 2147483647 w 747"/>
              <a:gd name="T13" fmla="*/ 2147483647 h 1869"/>
              <a:gd name="T14" fmla="*/ 2147483647 w 747"/>
              <a:gd name="T15" fmla="*/ 2147483647 h 1869"/>
              <a:gd name="T16" fmla="*/ 2147483647 w 747"/>
              <a:gd name="T17" fmla="*/ 2147483647 h 1869"/>
              <a:gd name="T18" fmla="*/ 2147483647 w 747"/>
              <a:gd name="T19" fmla="*/ 2147483647 h 1869"/>
              <a:gd name="T20" fmla="*/ 2147483647 w 747"/>
              <a:gd name="T21" fmla="*/ 2147483647 h 1869"/>
              <a:gd name="T22" fmla="*/ 2147483647 w 747"/>
              <a:gd name="T23" fmla="*/ 2147483647 h 1869"/>
              <a:gd name="T24" fmla="*/ 2147483647 w 747"/>
              <a:gd name="T25" fmla="*/ 2147483647 h 1869"/>
              <a:gd name="T26" fmla="*/ 2147483647 w 747"/>
              <a:gd name="T27" fmla="*/ 2147483647 h 1869"/>
              <a:gd name="T28" fmla="*/ 2147483647 w 747"/>
              <a:gd name="T29" fmla="*/ 2147483647 h 1869"/>
              <a:gd name="T30" fmla="*/ 2147483647 w 747"/>
              <a:gd name="T31" fmla="*/ 2147483647 h 1869"/>
              <a:gd name="T32" fmla="*/ 2147483647 w 747"/>
              <a:gd name="T33" fmla="*/ 2147483647 h 1869"/>
              <a:gd name="T34" fmla="*/ 2147483647 w 747"/>
              <a:gd name="T35" fmla="*/ 2147483647 h 18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47" h="1869">
                <a:moveTo>
                  <a:pt x="0" y="0"/>
                </a:moveTo>
                <a:lnTo>
                  <a:pt x="21" y="97"/>
                </a:lnTo>
                <a:lnTo>
                  <a:pt x="51" y="208"/>
                </a:lnTo>
                <a:lnTo>
                  <a:pt x="75" y="298"/>
                </a:lnTo>
                <a:lnTo>
                  <a:pt x="105" y="397"/>
                </a:lnTo>
                <a:lnTo>
                  <a:pt x="144" y="529"/>
                </a:lnTo>
                <a:lnTo>
                  <a:pt x="186" y="649"/>
                </a:lnTo>
                <a:lnTo>
                  <a:pt x="219" y="751"/>
                </a:lnTo>
                <a:lnTo>
                  <a:pt x="270" y="889"/>
                </a:lnTo>
                <a:lnTo>
                  <a:pt x="324" y="1033"/>
                </a:lnTo>
                <a:lnTo>
                  <a:pt x="363" y="1138"/>
                </a:lnTo>
                <a:lnTo>
                  <a:pt x="411" y="1258"/>
                </a:lnTo>
                <a:lnTo>
                  <a:pt x="453" y="1360"/>
                </a:lnTo>
                <a:lnTo>
                  <a:pt x="498" y="1453"/>
                </a:lnTo>
                <a:lnTo>
                  <a:pt x="537" y="1534"/>
                </a:lnTo>
                <a:lnTo>
                  <a:pt x="609" y="1666"/>
                </a:lnTo>
                <a:lnTo>
                  <a:pt x="678" y="1777"/>
                </a:lnTo>
                <a:lnTo>
                  <a:pt x="747" y="1869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77" name="Freeform 9"/>
          <p:cNvSpPr>
            <a:spLocks/>
          </p:cNvSpPr>
          <p:nvPr/>
        </p:nvSpPr>
        <p:spPr bwMode="auto">
          <a:xfrm>
            <a:off x="6734519" y="6827364"/>
            <a:ext cx="1493566" cy="423879"/>
          </a:xfrm>
          <a:custGeom>
            <a:avLst/>
            <a:gdLst>
              <a:gd name="T0" fmla="*/ 0 w 1319"/>
              <a:gd name="T1" fmla="*/ 2147483647 h 432"/>
              <a:gd name="T2" fmla="*/ 2147483647 w 1319"/>
              <a:gd name="T3" fmla="*/ 0 h 432"/>
              <a:gd name="T4" fmla="*/ 2147483647 w 1319"/>
              <a:gd name="T5" fmla="*/ 2147483647 h 432"/>
              <a:gd name="T6" fmla="*/ 2147483647 w 1319"/>
              <a:gd name="T7" fmla="*/ 2147483647 h 432"/>
              <a:gd name="T8" fmla="*/ 2147483647 w 1319"/>
              <a:gd name="T9" fmla="*/ 2147483647 h 432"/>
              <a:gd name="T10" fmla="*/ 2147483647 w 1319"/>
              <a:gd name="T11" fmla="*/ 2147483647 h 432"/>
              <a:gd name="T12" fmla="*/ 2147483647 w 1319"/>
              <a:gd name="T13" fmla="*/ 2147483647 h 432"/>
              <a:gd name="T14" fmla="*/ 2147483647 w 1319"/>
              <a:gd name="T15" fmla="*/ 2147483647 h 432"/>
              <a:gd name="T16" fmla="*/ 2147483647 w 1319"/>
              <a:gd name="T17" fmla="*/ 2147483647 h 432"/>
              <a:gd name="T18" fmla="*/ 2147483647 w 1319"/>
              <a:gd name="T19" fmla="*/ 2147483647 h 432"/>
              <a:gd name="T20" fmla="*/ 2147483647 w 1319"/>
              <a:gd name="T21" fmla="*/ 2147483647 h 432"/>
              <a:gd name="T22" fmla="*/ 2147483647 w 1319"/>
              <a:gd name="T23" fmla="*/ 2147483647 h 432"/>
              <a:gd name="T24" fmla="*/ 2147483647 w 1319"/>
              <a:gd name="T25" fmla="*/ 2147483647 h 432"/>
              <a:gd name="T26" fmla="*/ 2147483647 w 1319"/>
              <a:gd name="T27" fmla="*/ 2147483647 h 432"/>
              <a:gd name="T28" fmla="*/ 2147483647 w 1319"/>
              <a:gd name="T29" fmla="*/ 2147483647 h 432"/>
              <a:gd name="T30" fmla="*/ 2147483647 w 1319"/>
              <a:gd name="T31" fmla="*/ 2147483647 h 432"/>
              <a:gd name="T32" fmla="*/ 2147483647 w 1319"/>
              <a:gd name="T33" fmla="*/ 2147483647 h 432"/>
              <a:gd name="T34" fmla="*/ 2147483647 w 1319"/>
              <a:gd name="T35" fmla="*/ 2147483647 h 432"/>
              <a:gd name="T36" fmla="*/ 2147483647 w 1319"/>
              <a:gd name="T37" fmla="*/ 2147483647 h 432"/>
              <a:gd name="T38" fmla="*/ 2147483647 w 1319"/>
              <a:gd name="T39" fmla="*/ 2147483647 h 432"/>
              <a:gd name="T40" fmla="*/ 2147483647 w 1319"/>
              <a:gd name="T41" fmla="*/ 2147483647 h 432"/>
              <a:gd name="T42" fmla="*/ 2147483647 w 1319"/>
              <a:gd name="T43" fmla="*/ 2147483647 h 432"/>
              <a:gd name="T44" fmla="*/ 2147483647 w 1319"/>
              <a:gd name="T45" fmla="*/ 2147483647 h 4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19" h="432">
                <a:moveTo>
                  <a:pt x="0" y="13"/>
                </a:moveTo>
                <a:lnTo>
                  <a:pt x="53" y="0"/>
                </a:lnTo>
                <a:lnTo>
                  <a:pt x="113" y="3"/>
                </a:lnTo>
                <a:lnTo>
                  <a:pt x="161" y="18"/>
                </a:lnTo>
                <a:lnTo>
                  <a:pt x="206" y="42"/>
                </a:lnTo>
                <a:lnTo>
                  <a:pt x="257" y="72"/>
                </a:lnTo>
                <a:lnTo>
                  <a:pt x="299" y="108"/>
                </a:lnTo>
                <a:lnTo>
                  <a:pt x="347" y="144"/>
                </a:lnTo>
                <a:lnTo>
                  <a:pt x="386" y="162"/>
                </a:lnTo>
                <a:lnTo>
                  <a:pt x="485" y="177"/>
                </a:lnTo>
                <a:lnTo>
                  <a:pt x="554" y="192"/>
                </a:lnTo>
                <a:lnTo>
                  <a:pt x="608" y="207"/>
                </a:lnTo>
                <a:lnTo>
                  <a:pt x="653" y="225"/>
                </a:lnTo>
                <a:lnTo>
                  <a:pt x="710" y="267"/>
                </a:lnTo>
                <a:lnTo>
                  <a:pt x="758" y="297"/>
                </a:lnTo>
                <a:lnTo>
                  <a:pt x="818" y="336"/>
                </a:lnTo>
                <a:lnTo>
                  <a:pt x="875" y="333"/>
                </a:lnTo>
                <a:lnTo>
                  <a:pt x="947" y="327"/>
                </a:lnTo>
                <a:lnTo>
                  <a:pt x="1019" y="339"/>
                </a:lnTo>
                <a:lnTo>
                  <a:pt x="1085" y="348"/>
                </a:lnTo>
                <a:lnTo>
                  <a:pt x="1166" y="369"/>
                </a:lnTo>
                <a:lnTo>
                  <a:pt x="1250" y="396"/>
                </a:lnTo>
                <a:lnTo>
                  <a:pt x="1319" y="432"/>
                </a:lnTo>
              </a:path>
            </a:pathLst>
          </a:custGeom>
          <a:noFill/>
          <a:ln w="3175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78" name="Freeform 14"/>
          <p:cNvSpPr>
            <a:spLocks/>
          </p:cNvSpPr>
          <p:nvPr/>
        </p:nvSpPr>
        <p:spPr bwMode="auto">
          <a:xfrm>
            <a:off x="8711011" y="6296087"/>
            <a:ext cx="686310" cy="180987"/>
          </a:xfrm>
          <a:custGeom>
            <a:avLst/>
            <a:gdLst>
              <a:gd name="T0" fmla="*/ 0 w 447"/>
              <a:gd name="T1" fmla="*/ 2147483647 h 150"/>
              <a:gd name="T2" fmla="*/ 2147483647 w 447"/>
              <a:gd name="T3" fmla="*/ 2147483647 h 150"/>
              <a:gd name="T4" fmla="*/ 2147483647 w 447"/>
              <a:gd name="T5" fmla="*/ 2147483647 h 150"/>
              <a:gd name="T6" fmla="*/ 2147483647 w 447"/>
              <a:gd name="T7" fmla="*/ 2147483647 h 150"/>
              <a:gd name="T8" fmla="*/ 2147483647 w 447"/>
              <a:gd name="T9" fmla="*/ 2147483647 h 150"/>
              <a:gd name="T10" fmla="*/ 2147483647 w 447"/>
              <a:gd name="T11" fmla="*/ 2147483647 h 150"/>
              <a:gd name="T12" fmla="*/ 2147483647 w 447"/>
              <a:gd name="T13" fmla="*/ 2147483647 h 150"/>
              <a:gd name="T14" fmla="*/ 2147483647 w 447"/>
              <a:gd name="T15" fmla="*/ 0 h 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11291"/>
              <a:gd name="connsiteY0" fmla="*/ 11617 h 12017"/>
              <a:gd name="connsiteX1" fmla="*/ 1544 w 11291"/>
              <a:gd name="connsiteY1" fmla="*/ 11417 h 12017"/>
              <a:gd name="connsiteX2" fmla="*/ 3154 w 11291"/>
              <a:gd name="connsiteY2" fmla="*/ 12017 h 12017"/>
              <a:gd name="connsiteX3" fmla="*/ 4832 w 11291"/>
              <a:gd name="connsiteY3" fmla="*/ 11817 h 12017"/>
              <a:gd name="connsiteX4" fmla="*/ 7047 w 11291"/>
              <a:gd name="connsiteY4" fmla="*/ 10617 h 12017"/>
              <a:gd name="connsiteX5" fmla="*/ 8658 w 11291"/>
              <a:gd name="connsiteY5" fmla="*/ 7617 h 12017"/>
              <a:gd name="connsiteX6" fmla="*/ 9463 w 11291"/>
              <a:gd name="connsiteY6" fmla="*/ 4817 h 12017"/>
              <a:gd name="connsiteX7" fmla="*/ 11291 w 11291"/>
              <a:gd name="connsiteY7" fmla="*/ 0 h 12017"/>
              <a:gd name="connsiteX0" fmla="*/ 0 w 11291"/>
              <a:gd name="connsiteY0" fmla="*/ 11617 h 12017"/>
              <a:gd name="connsiteX1" fmla="*/ 1544 w 11291"/>
              <a:gd name="connsiteY1" fmla="*/ 11417 h 12017"/>
              <a:gd name="connsiteX2" fmla="*/ 3154 w 11291"/>
              <a:gd name="connsiteY2" fmla="*/ 12017 h 12017"/>
              <a:gd name="connsiteX3" fmla="*/ 4832 w 11291"/>
              <a:gd name="connsiteY3" fmla="*/ 11817 h 12017"/>
              <a:gd name="connsiteX4" fmla="*/ 7047 w 11291"/>
              <a:gd name="connsiteY4" fmla="*/ 10617 h 12017"/>
              <a:gd name="connsiteX5" fmla="*/ 8658 w 11291"/>
              <a:gd name="connsiteY5" fmla="*/ 7617 h 12017"/>
              <a:gd name="connsiteX6" fmla="*/ 9463 w 11291"/>
              <a:gd name="connsiteY6" fmla="*/ 4817 h 12017"/>
              <a:gd name="connsiteX7" fmla="*/ 9836 w 11291"/>
              <a:gd name="connsiteY7" fmla="*/ 2699 h 12017"/>
              <a:gd name="connsiteX8" fmla="*/ 11291 w 11291"/>
              <a:gd name="connsiteY8" fmla="*/ 0 h 12017"/>
              <a:gd name="connsiteX0" fmla="*/ 0 w 11878"/>
              <a:gd name="connsiteY0" fmla="*/ 11214 h 11614"/>
              <a:gd name="connsiteX1" fmla="*/ 1544 w 11878"/>
              <a:gd name="connsiteY1" fmla="*/ 11014 h 11614"/>
              <a:gd name="connsiteX2" fmla="*/ 3154 w 11878"/>
              <a:gd name="connsiteY2" fmla="*/ 11614 h 11614"/>
              <a:gd name="connsiteX3" fmla="*/ 4832 w 11878"/>
              <a:gd name="connsiteY3" fmla="*/ 11414 h 11614"/>
              <a:gd name="connsiteX4" fmla="*/ 7047 w 11878"/>
              <a:gd name="connsiteY4" fmla="*/ 10214 h 11614"/>
              <a:gd name="connsiteX5" fmla="*/ 8658 w 11878"/>
              <a:gd name="connsiteY5" fmla="*/ 7214 h 11614"/>
              <a:gd name="connsiteX6" fmla="*/ 9463 w 11878"/>
              <a:gd name="connsiteY6" fmla="*/ 4414 h 11614"/>
              <a:gd name="connsiteX7" fmla="*/ 9836 w 11878"/>
              <a:gd name="connsiteY7" fmla="*/ 2296 h 11614"/>
              <a:gd name="connsiteX8" fmla="*/ 11878 w 11878"/>
              <a:gd name="connsiteY8" fmla="*/ 0 h 11614"/>
              <a:gd name="connsiteX0" fmla="*/ 0 w 12871"/>
              <a:gd name="connsiteY0" fmla="*/ 11897 h 12297"/>
              <a:gd name="connsiteX1" fmla="*/ 1544 w 12871"/>
              <a:gd name="connsiteY1" fmla="*/ 11697 h 12297"/>
              <a:gd name="connsiteX2" fmla="*/ 3154 w 12871"/>
              <a:gd name="connsiteY2" fmla="*/ 12297 h 12297"/>
              <a:gd name="connsiteX3" fmla="*/ 4832 w 12871"/>
              <a:gd name="connsiteY3" fmla="*/ 12097 h 12297"/>
              <a:gd name="connsiteX4" fmla="*/ 7047 w 12871"/>
              <a:gd name="connsiteY4" fmla="*/ 10897 h 12297"/>
              <a:gd name="connsiteX5" fmla="*/ 8658 w 12871"/>
              <a:gd name="connsiteY5" fmla="*/ 7897 h 12297"/>
              <a:gd name="connsiteX6" fmla="*/ 9463 w 12871"/>
              <a:gd name="connsiteY6" fmla="*/ 5097 h 12297"/>
              <a:gd name="connsiteX7" fmla="*/ 9836 w 12871"/>
              <a:gd name="connsiteY7" fmla="*/ 2979 h 12297"/>
              <a:gd name="connsiteX8" fmla="*/ 12871 w 12871"/>
              <a:gd name="connsiteY8" fmla="*/ 0 h 12297"/>
              <a:gd name="connsiteX0" fmla="*/ 0 w 13368"/>
              <a:gd name="connsiteY0" fmla="*/ 10873 h 11273"/>
              <a:gd name="connsiteX1" fmla="*/ 1544 w 13368"/>
              <a:gd name="connsiteY1" fmla="*/ 10673 h 11273"/>
              <a:gd name="connsiteX2" fmla="*/ 3154 w 13368"/>
              <a:gd name="connsiteY2" fmla="*/ 11273 h 11273"/>
              <a:gd name="connsiteX3" fmla="*/ 4832 w 13368"/>
              <a:gd name="connsiteY3" fmla="*/ 11073 h 11273"/>
              <a:gd name="connsiteX4" fmla="*/ 7047 w 13368"/>
              <a:gd name="connsiteY4" fmla="*/ 9873 h 11273"/>
              <a:gd name="connsiteX5" fmla="*/ 8658 w 13368"/>
              <a:gd name="connsiteY5" fmla="*/ 6873 h 11273"/>
              <a:gd name="connsiteX6" fmla="*/ 9463 w 13368"/>
              <a:gd name="connsiteY6" fmla="*/ 4073 h 11273"/>
              <a:gd name="connsiteX7" fmla="*/ 9836 w 13368"/>
              <a:gd name="connsiteY7" fmla="*/ 1955 h 11273"/>
              <a:gd name="connsiteX8" fmla="*/ 13368 w 13368"/>
              <a:gd name="connsiteY8" fmla="*/ 0 h 11273"/>
              <a:gd name="connsiteX0" fmla="*/ 0 w 13567"/>
              <a:gd name="connsiteY0" fmla="*/ 11897 h 12297"/>
              <a:gd name="connsiteX1" fmla="*/ 1544 w 13567"/>
              <a:gd name="connsiteY1" fmla="*/ 11697 h 12297"/>
              <a:gd name="connsiteX2" fmla="*/ 3154 w 13567"/>
              <a:gd name="connsiteY2" fmla="*/ 12297 h 12297"/>
              <a:gd name="connsiteX3" fmla="*/ 4832 w 13567"/>
              <a:gd name="connsiteY3" fmla="*/ 12097 h 12297"/>
              <a:gd name="connsiteX4" fmla="*/ 7047 w 13567"/>
              <a:gd name="connsiteY4" fmla="*/ 10897 h 12297"/>
              <a:gd name="connsiteX5" fmla="*/ 8658 w 13567"/>
              <a:gd name="connsiteY5" fmla="*/ 7897 h 12297"/>
              <a:gd name="connsiteX6" fmla="*/ 9463 w 13567"/>
              <a:gd name="connsiteY6" fmla="*/ 5097 h 12297"/>
              <a:gd name="connsiteX7" fmla="*/ 9836 w 13567"/>
              <a:gd name="connsiteY7" fmla="*/ 2979 h 12297"/>
              <a:gd name="connsiteX8" fmla="*/ 13567 w 13567"/>
              <a:gd name="connsiteY8" fmla="*/ 0 h 1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7" h="12297">
                <a:moveTo>
                  <a:pt x="0" y="11897"/>
                </a:moveTo>
                <a:lnTo>
                  <a:pt x="1544" y="11697"/>
                </a:lnTo>
                <a:lnTo>
                  <a:pt x="3154" y="12297"/>
                </a:lnTo>
                <a:lnTo>
                  <a:pt x="4832" y="12097"/>
                </a:lnTo>
                <a:lnTo>
                  <a:pt x="7047" y="10897"/>
                </a:lnTo>
                <a:lnTo>
                  <a:pt x="8658" y="7897"/>
                </a:lnTo>
                <a:lnTo>
                  <a:pt x="9463" y="5097"/>
                </a:lnTo>
                <a:cubicBezTo>
                  <a:pt x="9718" y="4277"/>
                  <a:pt x="9531" y="3782"/>
                  <a:pt x="9836" y="2979"/>
                </a:cubicBezTo>
                <a:cubicBezTo>
                  <a:pt x="10141" y="2176"/>
                  <a:pt x="13383" y="450"/>
                  <a:pt x="13567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79" name="Freeform 15"/>
          <p:cNvSpPr>
            <a:spLocks/>
          </p:cNvSpPr>
          <p:nvPr/>
        </p:nvSpPr>
        <p:spPr bwMode="auto">
          <a:xfrm>
            <a:off x="9455060" y="6099312"/>
            <a:ext cx="149685" cy="165823"/>
          </a:xfrm>
          <a:custGeom>
            <a:avLst/>
            <a:gdLst>
              <a:gd name="T0" fmla="*/ 0 w 10224"/>
              <a:gd name="T1" fmla="*/ 221505327 h 9337"/>
              <a:gd name="T2" fmla="*/ 29888795 w 10224"/>
              <a:gd name="T3" fmla="*/ 136789275 h 9337"/>
              <a:gd name="T4" fmla="*/ 65225808 w 10224"/>
              <a:gd name="T5" fmla="*/ 46402790 h 9337"/>
              <a:gd name="T6" fmla="*/ 98416575 w 10224"/>
              <a:gd name="T7" fmla="*/ 0 h 9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224" h="9337">
                <a:moveTo>
                  <a:pt x="0" y="9337"/>
                </a:moveTo>
                <a:lnTo>
                  <a:pt x="3105" y="5766"/>
                </a:lnTo>
                <a:lnTo>
                  <a:pt x="6776" y="1956"/>
                </a:lnTo>
                <a:cubicBezTo>
                  <a:pt x="7776" y="1083"/>
                  <a:pt x="9224" y="873"/>
                  <a:pt x="10224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80" name="Freeform 16"/>
          <p:cNvSpPr>
            <a:spLocks/>
          </p:cNvSpPr>
          <p:nvPr/>
        </p:nvSpPr>
        <p:spPr bwMode="auto">
          <a:xfrm>
            <a:off x="9341277" y="6235267"/>
            <a:ext cx="133408" cy="73590"/>
          </a:xfrm>
          <a:custGeom>
            <a:avLst/>
            <a:gdLst>
              <a:gd name="T0" fmla="*/ 0 w 11752"/>
              <a:gd name="T1" fmla="*/ 1505159 h 31366"/>
              <a:gd name="T2" fmla="*/ 32732469 w 11752"/>
              <a:gd name="T3" fmla="*/ 1710266 h 31366"/>
              <a:gd name="T4" fmla="*/ 65464961 w 11752"/>
              <a:gd name="T5" fmla="*/ 1573527 h 31366"/>
              <a:gd name="T6" fmla="*/ 107373486 w 11752"/>
              <a:gd name="T7" fmla="*/ 775900 h 31366"/>
              <a:gd name="T8" fmla="*/ 120890172 w 11752"/>
              <a:gd name="T9" fmla="*/ 0 h 31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8570"/>
              <a:gd name="connsiteY0" fmla="*/ 31269 h 31366"/>
              <a:gd name="connsiteX1" fmla="*/ 3182 w 8570"/>
              <a:gd name="connsiteY1" fmla="*/ 28769 h 31366"/>
              <a:gd name="connsiteX2" fmla="*/ 7256 w 8570"/>
              <a:gd name="connsiteY2" fmla="*/ 14186 h 31366"/>
              <a:gd name="connsiteX3" fmla="*/ 8570 w 8570"/>
              <a:gd name="connsiteY3" fmla="*/ 0 h 3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0" h="31366">
                <a:moveTo>
                  <a:pt x="0" y="31269"/>
                </a:moveTo>
                <a:cubicBezTo>
                  <a:pt x="1060" y="31477"/>
                  <a:pt x="1973" y="31616"/>
                  <a:pt x="3182" y="28769"/>
                </a:cubicBezTo>
                <a:cubicBezTo>
                  <a:pt x="4428" y="25922"/>
                  <a:pt x="6249" y="18769"/>
                  <a:pt x="7256" y="14186"/>
                </a:cubicBezTo>
                <a:cubicBezTo>
                  <a:pt x="8264" y="9603"/>
                  <a:pt x="8278" y="1528"/>
                  <a:pt x="8570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81" name="Freeform 19"/>
          <p:cNvSpPr>
            <a:spLocks/>
          </p:cNvSpPr>
          <p:nvPr/>
        </p:nvSpPr>
        <p:spPr bwMode="auto">
          <a:xfrm>
            <a:off x="7813995" y="5231929"/>
            <a:ext cx="4352866" cy="1913345"/>
          </a:xfrm>
          <a:custGeom>
            <a:avLst/>
            <a:gdLst>
              <a:gd name="T0" fmla="*/ 2147483647 w 3843"/>
              <a:gd name="T1" fmla="*/ 2147483647 h 1950"/>
              <a:gd name="T2" fmla="*/ 2147483647 w 3843"/>
              <a:gd name="T3" fmla="*/ 2147483647 h 1950"/>
              <a:gd name="T4" fmla="*/ 2147483647 w 3843"/>
              <a:gd name="T5" fmla="*/ 2147483647 h 1950"/>
              <a:gd name="T6" fmla="*/ 2147483647 w 3843"/>
              <a:gd name="T7" fmla="*/ 2147483647 h 1950"/>
              <a:gd name="T8" fmla="*/ 2147483647 w 3843"/>
              <a:gd name="T9" fmla="*/ 2147483647 h 1950"/>
              <a:gd name="T10" fmla="*/ 2147483647 w 3843"/>
              <a:gd name="T11" fmla="*/ 2147483647 h 1950"/>
              <a:gd name="T12" fmla="*/ 2147483647 w 3843"/>
              <a:gd name="T13" fmla="*/ 2147483647 h 1950"/>
              <a:gd name="T14" fmla="*/ 2147483647 w 3843"/>
              <a:gd name="T15" fmla="*/ 2147483647 h 1950"/>
              <a:gd name="T16" fmla="*/ 2147483647 w 3843"/>
              <a:gd name="T17" fmla="*/ 2147483647 h 1950"/>
              <a:gd name="T18" fmla="*/ 2147483647 w 3843"/>
              <a:gd name="T19" fmla="*/ 2147483647 h 1950"/>
              <a:gd name="T20" fmla="*/ 2147483647 w 3843"/>
              <a:gd name="T21" fmla="*/ 2147483647 h 1950"/>
              <a:gd name="T22" fmla="*/ 2147483647 w 3843"/>
              <a:gd name="T23" fmla="*/ 2147483647 h 1950"/>
              <a:gd name="T24" fmla="*/ 2147483647 w 3843"/>
              <a:gd name="T25" fmla="*/ 2147483647 h 1950"/>
              <a:gd name="T26" fmla="*/ 2147483647 w 3843"/>
              <a:gd name="T27" fmla="*/ 2147483647 h 1950"/>
              <a:gd name="T28" fmla="*/ 2147483647 w 3843"/>
              <a:gd name="T29" fmla="*/ 2147483647 h 1950"/>
              <a:gd name="T30" fmla="*/ 2147483647 w 3843"/>
              <a:gd name="T31" fmla="*/ 2147483647 h 1950"/>
              <a:gd name="T32" fmla="*/ 2147483647 w 3843"/>
              <a:gd name="T33" fmla="*/ 2147483647 h 1950"/>
              <a:gd name="T34" fmla="*/ 2147483647 w 3843"/>
              <a:gd name="T35" fmla="*/ 2147483647 h 1950"/>
              <a:gd name="T36" fmla="*/ 2147483647 w 3843"/>
              <a:gd name="T37" fmla="*/ 2147483647 h 1950"/>
              <a:gd name="T38" fmla="*/ 2147483647 w 3843"/>
              <a:gd name="T39" fmla="*/ 2147483647 h 1950"/>
              <a:gd name="T40" fmla="*/ 2147483647 w 3843"/>
              <a:gd name="T41" fmla="*/ 2147483647 h 1950"/>
              <a:gd name="T42" fmla="*/ 2147483647 w 3843"/>
              <a:gd name="T43" fmla="*/ 2147483647 h 1950"/>
              <a:gd name="T44" fmla="*/ 2147483647 w 3843"/>
              <a:gd name="T45" fmla="*/ 2147483647 h 1950"/>
              <a:gd name="T46" fmla="*/ 2147483647 w 3843"/>
              <a:gd name="T47" fmla="*/ 2147483647 h 1950"/>
              <a:gd name="T48" fmla="*/ 2147483647 w 3843"/>
              <a:gd name="T49" fmla="*/ 2147483647 h 1950"/>
              <a:gd name="T50" fmla="*/ 2147483647 w 3843"/>
              <a:gd name="T51" fmla="*/ 2147483647 h 1950"/>
              <a:gd name="T52" fmla="*/ 2147483647 w 3843"/>
              <a:gd name="T53" fmla="*/ 2147483647 h 1950"/>
              <a:gd name="T54" fmla="*/ 2147483647 w 3843"/>
              <a:gd name="T55" fmla="*/ 2147483647 h 1950"/>
              <a:gd name="T56" fmla="*/ 2147483647 w 3843"/>
              <a:gd name="T57" fmla="*/ 2147483647 h 1950"/>
              <a:gd name="T58" fmla="*/ 2147483647 w 3843"/>
              <a:gd name="T59" fmla="*/ 2147483647 h 1950"/>
              <a:gd name="T60" fmla="*/ 2147483647 w 3843"/>
              <a:gd name="T61" fmla="*/ 2147483647 h 1950"/>
              <a:gd name="T62" fmla="*/ 2147483647 w 3843"/>
              <a:gd name="T63" fmla="*/ 2147483647 h 1950"/>
              <a:gd name="T64" fmla="*/ 2147483647 w 3843"/>
              <a:gd name="T65" fmla="*/ 2147483647 h 1950"/>
              <a:gd name="T66" fmla="*/ 2147483647 w 3843"/>
              <a:gd name="T67" fmla="*/ 2147483647 h 19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43" h="1950">
                <a:moveTo>
                  <a:pt x="0" y="1950"/>
                </a:moveTo>
                <a:lnTo>
                  <a:pt x="54" y="1881"/>
                </a:lnTo>
                <a:lnTo>
                  <a:pt x="114" y="1812"/>
                </a:lnTo>
                <a:lnTo>
                  <a:pt x="174" y="1746"/>
                </a:lnTo>
                <a:lnTo>
                  <a:pt x="216" y="1683"/>
                </a:lnTo>
                <a:lnTo>
                  <a:pt x="237" y="1641"/>
                </a:lnTo>
                <a:lnTo>
                  <a:pt x="255" y="1629"/>
                </a:lnTo>
                <a:lnTo>
                  <a:pt x="306" y="1656"/>
                </a:lnTo>
                <a:lnTo>
                  <a:pt x="345" y="1674"/>
                </a:lnTo>
                <a:lnTo>
                  <a:pt x="363" y="1656"/>
                </a:lnTo>
                <a:lnTo>
                  <a:pt x="402" y="1599"/>
                </a:lnTo>
                <a:lnTo>
                  <a:pt x="453" y="1560"/>
                </a:lnTo>
                <a:lnTo>
                  <a:pt x="531" y="1530"/>
                </a:lnTo>
                <a:lnTo>
                  <a:pt x="603" y="1515"/>
                </a:lnTo>
                <a:lnTo>
                  <a:pt x="678" y="1470"/>
                </a:lnTo>
                <a:lnTo>
                  <a:pt x="744" y="1428"/>
                </a:lnTo>
                <a:lnTo>
                  <a:pt x="786" y="1389"/>
                </a:lnTo>
                <a:lnTo>
                  <a:pt x="843" y="1350"/>
                </a:lnTo>
                <a:lnTo>
                  <a:pt x="900" y="1329"/>
                </a:lnTo>
                <a:lnTo>
                  <a:pt x="960" y="1323"/>
                </a:lnTo>
                <a:lnTo>
                  <a:pt x="1020" y="1311"/>
                </a:lnTo>
                <a:lnTo>
                  <a:pt x="1074" y="1293"/>
                </a:lnTo>
                <a:lnTo>
                  <a:pt x="1119" y="1272"/>
                </a:lnTo>
                <a:lnTo>
                  <a:pt x="1167" y="1269"/>
                </a:lnTo>
                <a:lnTo>
                  <a:pt x="1215" y="1248"/>
                </a:lnTo>
                <a:lnTo>
                  <a:pt x="1263" y="1215"/>
                </a:lnTo>
                <a:lnTo>
                  <a:pt x="1290" y="1182"/>
                </a:lnTo>
                <a:lnTo>
                  <a:pt x="1323" y="1167"/>
                </a:lnTo>
                <a:lnTo>
                  <a:pt x="1377" y="1173"/>
                </a:lnTo>
                <a:lnTo>
                  <a:pt x="1434" y="1176"/>
                </a:lnTo>
                <a:lnTo>
                  <a:pt x="1479" y="1143"/>
                </a:lnTo>
                <a:lnTo>
                  <a:pt x="1593" y="1014"/>
                </a:lnTo>
                <a:lnTo>
                  <a:pt x="1653" y="933"/>
                </a:lnTo>
                <a:lnTo>
                  <a:pt x="1677" y="912"/>
                </a:lnTo>
                <a:lnTo>
                  <a:pt x="1755" y="897"/>
                </a:lnTo>
                <a:lnTo>
                  <a:pt x="1803" y="891"/>
                </a:lnTo>
                <a:lnTo>
                  <a:pt x="1884" y="843"/>
                </a:lnTo>
                <a:lnTo>
                  <a:pt x="1944" y="777"/>
                </a:lnTo>
                <a:lnTo>
                  <a:pt x="2013" y="702"/>
                </a:lnTo>
                <a:lnTo>
                  <a:pt x="2112" y="642"/>
                </a:lnTo>
                <a:lnTo>
                  <a:pt x="2190" y="600"/>
                </a:lnTo>
                <a:lnTo>
                  <a:pt x="2259" y="585"/>
                </a:lnTo>
                <a:lnTo>
                  <a:pt x="2319" y="567"/>
                </a:lnTo>
                <a:lnTo>
                  <a:pt x="2418" y="561"/>
                </a:lnTo>
                <a:lnTo>
                  <a:pt x="2514" y="555"/>
                </a:lnTo>
                <a:lnTo>
                  <a:pt x="2562" y="537"/>
                </a:lnTo>
                <a:lnTo>
                  <a:pt x="2589" y="492"/>
                </a:lnTo>
                <a:lnTo>
                  <a:pt x="2640" y="462"/>
                </a:lnTo>
                <a:lnTo>
                  <a:pt x="2685" y="459"/>
                </a:lnTo>
                <a:lnTo>
                  <a:pt x="2766" y="486"/>
                </a:lnTo>
                <a:lnTo>
                  <a:pt x="2805" y="492"/>
                </a:lnTo>
                <a:lnTo>
                  <a:pt x="2844" y="480"/>
                </a:lnTo>
                <a:lnTo>
                  <a:pt x="2898" y="438"/>
                </a:lnTo>
                <a:lnTo>
                  <a:pt x="2946" y="402"/>
                </a:lnTo>
                <a:lnTo>
                  <a:pt x="2967" y="387"/>
                </a:lnTo>
                <a:lnTo>
                  <a:pt x="3033" y="390"/>
                </a:lnTo>
                <a:lnTo>
                  <a:pt x="3105" y="399"/>
                </a:lnTo>
                <a:lnTo>
                  <a:pt x="3180" y="408"/>
                </a:lnTo>
                <a:lnTo>
                  <a:pt x="3258" y="429"/>
                </a:lnTo>
                <a:lnTo>
                  <a:pt x="3363" y="456"/>
                </a:lnTo>
                <a:lnTo>
                  <a:pt x="3489" y="501"/>
                </a:lnTo>
                <a:lnTo>
                  <a:pt x="3576" y="510"/>
                </a:lnTo>
                <a:lnTo>
                  <a:pt x="3624" y="519"/>
                </a:lnTo>
                <a:lnTo>
                  <a:pt x="3681" y="498"/>
                </a:lnTo>
                <a:lnTo>
                  <a:pt x="3726" y="435"/>
                </a:lnTo>
                <a:lnTo>
                  <a:pt x="3756" y="315"/>
                </a:lnTo>
                <a:lnTo>
                  <a:pt x="3774" y="210"/>
                </a:lnTo>
                <a:lnTo>
                  <a:pt x="3801" y="135"/>
                </a:lnTo>
                <a:lnTo>
                  <a:pt x="3843" y="0"/>
                </a:lnTo>
              </a:path>
            </a:pathLst>
          </a:custGeom>
          <a:noFill/>
          <a:ln w="28575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82" name="Freeform 28"/>
          <p:cNvSpPr>
            <a:spLocks/>
          </p:cNvSpPr>
          <p:nvPr/>
        </p:nvSpPr>
        <p:spPr bwMode="auto">
          <a:xfrm>
            <a:off x="9677948" y="5891297"/>
            <a:ext cx="313573" cy="168767"/>
          </a:xfrm>
          <a:custGeom>
            <a:avLst/>
            <a:gdLst>
              <a:gd name="T0" fmla="*/ 0 w 15026"/>
              <a:gd name="T1" fmla="*/ 110990460 h 13543"/>
              <a:gd name="T2" fmla="*/ 201888743 w 15026"/>
              <a:gd name="T3" fmla="*/ 81306620 h 13543"/>
              <a:gd name="T4" fmla="*/ 269714861 w 15026"/>
              <a:gd name="T5" fmla="*/ 75504303 h 13543"/>
              <a:gd name="T6" fmla="*/ 328480266 w 15026"/>
              <a:gd name="T7" fmla="*/ 54204407 h 13543"/>
              <a:gd name="T8" fmla="*/ 373669792 w 15026"/>
              <a:gd name="T9" fmla="*/ 25168101 h 13543"/>
              <a:gd name="T10" fmla="*/ 418886911 w 15026"/>
              <a:gd name="T11" fmla="*/ 0 h 135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026" h="13543">
                <a:moveTo>
                  <a:pt x="0" y="13543"/>
                </a:moveTo>
                <a:lnTo>
                  <a:pt x="7242" y="9921"/>
                </a:lnTo>
                <a:lnTo>
                  <a:pt x="9675" y="9213"/>
                </a:lnTo>
                <a:lnTo>
                  <a:pt x="11783" y="6614"/>
                </a:lnTo>
                <a:lnTo>
                  <a:pt x="13404" y="3071"/>
                </a:lnTo>
                <a:lnTo>
                  <a:pt x="15026" y="0"/>
                </a:ln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83" name="Freeform 31"/>
          <p:cNvSpPr>
            <a:spLocks/>
          </p:cNvSpPr>
          <p:nvPr/>
        </p:nvSpPr>
        <p:spPr bwMode="auto">
          <a:xfrm>
            <a:off x="10953982" y="5549276"/>
            <a:ext cx="725736" cy="156011"/>
          </a:xfrm>
          <a:custGeom>
            <a:avLst/>
            <a:gdLst>
              <a:gd name="T0" fmla="*/ 0 w 654"/>
              <a:gd name="T1" fmla="*/ 2147483647 h 159"/>
              <a:gd name="T2" fmla="*/ 2147483647 w 654"/>
              <a:gd name="T3" fmla="*/ 2147483647 h 159"/>
              <a:gd name="T4" fmla="*/ 2147483647 w 654"/>
              <a:gd name="T5" fmla="*/ 2147483647 h 159"/>
              <a:gd name="T6" fmla="*/ 2147483647 w 654"/>
              <a:gd name="T7" fmla="*/ 2147483647 h 159"/>
              <a:gd name="T8" fmla="*/ 2147483647 w 654"/>
              <a:gd name="T9" fmla="*/ 0 h 159"/>
              <a:gd name="T10" fmla="*/ 2147483647 w 654"/>
              <a:gd name="T11" fmla="*/ 0 h 159"/>
              <a:gd name="T12" fmla="*/ 2147483647 w 654"/>
              <a:gd name="T13" fmla="*/ 2147483647 h 159"/>
              <a:gd name="T14" fmla="*/ 2147483647 w 654"/>
              <a:gd name="T15" fmla="*/ 2147483647 h 159"/>
              <a:gd name="T16" fmla="*/ 2147483647 w 654"/>
              <a:gd name="T17" fmla="*/ 2147483647 h 159"/>
              <a:gd name="T18" fmla="*/ 2147483647 w 654"/>
              <a:gd name="T19" fmla="*/ 2147483647 h 159"/>
              <a:gd name="T20" fmla="*/ 2147483647 w 654"/>
              <a:gd name="T21" fmla="*/ 2147483647 h 1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connsiteX0" fmla="*/ 0 w 9797"/>
              <a:gd name="connsiteY0" fmla="*/ 2553 h 10000"/>
              <a:gd name="connsiteX1" fmla="*/ 760 w 9797"/>
              <a:gd name="connsiteY1" fmla="*/ 1321 h 10000"/>
              <a:gd name="connsiteX2" fmla="*/ 1586 w 9797"/>
              <a:gd name="connsiteY2" fmla="*/ 1509 h 10000"/>
              <a:gd name="connsiteX3" fmla="*/ 2503 w 9797"/>
              <a:gd name="connsiteY3" fmla="*/ 755 h 10000"/>
              <a:gd name="connsiteX4" fmla="*/ 3329 w 9797"/>
              <a:gd name="connsiteY4" fmla="*/ 0 h 10000"/>
              <a:gd name="connsiteX5" fmla="*/ 4430 w 9797"/>
              <a:gd name="connsiteY5" fmla="*/ 0 h 10000"/>
              <a:gd name="connsiteX6" fmla="*/ 5852 w 9797"/>
              <a:gd name="connsiteY6" fmla="*/ 1698 h 10000"/>
              <a:gd name="connsiteX7" fmla="*/ 7091 w 9797"/>
              <a:gd name="connsiteY7" fmla="*/ 3396 h 10000"/>
              <a:gd name="connsiteX8" fmla="*/ 8054 w 9797"/>
              <a:gd name="connsiteY8" fmla="*/ 5283 h 10000"/>
              <a:gd name="connsiteX9" fmla="*/ 8650 w 9797"/>
              <a:gd name="connsiteY9" fmla="*/ 6981 h 10000"/>
              <a:gd name="connsiteX10" fmla="*/ 9797 w 9797"/>
              <a:gd name="connsiteY10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" h="10000">
                <a:moveTo>
                  <a:pt x="0" y="2553"/>
                </a:moveTo>
                <a:lnTo>
                  <a:pt x="760" y="1321"/>
                </a:lnTo>
                <a:lnTo>
                  <a:pt x="1586" y="1509"/>
                </a:lnTo>
                <a:lnTo>
                  <a:pt x="2503" y="755"/>
                </a:lnTo>
                <a:lnTo>
                  <a:pt x="3329" y="0"/>
                </a:lnTo>
                <a:lnTo>
                  <a:pt x="4430" y="0"/>
                </a:lnTo>
                <a:lnTo>
                  <a:pt x="5852" y="1698"/>
                </a:lnTo>
                <a:lnTo>
                  <a:pt x="7091" y="3396"/>
                </a:lnTo>
                <a:lnTo>
                  <a:pt x="8054" y="5283"/>
                </a:lnTo>
                <a:lnTo>
                  <a:pt x="8650" y="6981"/>
                </a:lnTo>
                <a:lnTo>
                  <a:pt x="9797" y="10000"/>
                </a:ln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84" name="Rectangle 52"/>
          <p:cNvSpPr>
            <a:spLocks noChangeArrowheads="1"/>
          </p:cNvSpPr>
          <p:nvPr/>
        </p:nvSpPr>
        <p:spPr bwMode="auto">
          <a:xfrm>
            <a:off x="6738203" y="6410423"/>
            <a:ext cx="891551" cy="3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 smtClean="0">
                <a:latin typeface="+mn-ea"/>
              </a:rPr>
              <a:t>国道</a:t>
            </a:r>
            <a:r>
              <a:rPr lang="en-US" altLang="ja-JP" sz="1000" dirty="0" smtClean="0">
                <a:latin typeface="+mn-ea"/>
              </a:rPr>
              <a:t>170</a:t>
            </a:r>
            <a:r>
              <a:rPr lang="ja-JP" altLang="en-US" sz="1000" dirty="0" smtClean="0">
                <a:latin typeface="+mn-ea"/>
              </a:rPr>
              <a:t>号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ja-JP" altLang="en-US" sz="1000" dirty="0" smtClean="0">
                <a:latin typeface="+mn-ea"/>
              </a:rPr>
              <a:t>（外環）</a:t>
            </a:r>
            <a:endParaRPr lang="ja-JP" altLang="en-US" sz="1000" dirty="0">
              <a:latin typeface="+mn-ea"/>
            </a:endParaRPr>
          </a:p>
        </p:txBody>
      </p:sp>
      <p:sp>
        <p:nvSpPr>
          <p:cNvPr id="385" name="Rectangle 4"/>
          <p:cNvSpPr>
            <a:spLocks noChangeArrowheads="1"/>
          </p:cNvSpPr>
          <p:nvPr/>
        </p:nvSpPr>
        <p:spPr bwMode="auto">
          <a:xfrm>
            <a:off x="8167789" y="7372356"/>
            <a:ext cx="469812" cy="1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父鬼川</a:t>
            </a:r>
          </a:p>
        </p:txBody>
      </p: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1030577" y="5748925"/>
            <a:ext cx="867309" cy="3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和泉</a:t>
            </a:r>
            <a:r>
              <a:rPr lang="ja-JP" altLang="en-US" sz="1000" dirty="0" smtClean="0">
                <a:latin typeface="+mn-ea"/>
              </a:rPr>
              <a:t>市立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ja-JP" altLang="en-US" sz="1000" dirty="0" smtClean="0">
                <a:latin typeface="+mn-ea"/>
              </a:rPr>
              <a:t>青少年</a:t>
            </a:r>
            <a:r>
              <a:rPr lang="ja-JP" altLang="en-US" sz="1000" dirty="0">
                <a:latin typeface="+mn-ea"/>
              </a:rPr>
              <a:t>の家</a:t>
            </a:r>
          </a:p>
        </p:txBody>
      </p:sp>
      <p:grpSp>
        <p:nvGrpSpPr>
          <p:cNvPr id="1038" name="グループ化 1037"/>
          <p:cNvGrpSpPr/>
          <p:nvPr/>
        </p:nvGrpSpPr>
        <p:grpSpPr>
          <a:xfrm>
            <a:off x="12182865" y="5238741"/>
            <a:ext cx="122370" cy="109895"/>
            <a:chOff x="5775985" y="5288141"/>
            <a:chExt cx="122370" cy="109895"/>
          </a:xfrm>
        </p:grpSpPr>
        <p:cxnSp>
          <p:nvCxnSpPr>
            <p:cNvPr id="388" name="直線コネクタ 387"/>
            <p:cNvCxnSpPr/>
            <p:nvPr/>
          </p:nvCxnSpPr>
          <p:spPr>
            <a:xfrm flipV="1">
              <a:off x="5783798" y="5290955"/>
              <a:ext cx="61185" cy="9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/>
            <p:cNvCxnSpPr/>
            <p:nvPr/>
          </p:nvCxnSpPr>
          <p:spPr>
            <a:xfrm flipH="1">
              <a:off x="5831707" y="5288141"/>
              <a:ext cx="1093" cy="10989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線コネクタ 389"/>
            <p:cNvCxnSpPr/>
            <p:nvPr/>
          </p:nvCxnSpPr>
          <p:spPr>
            <a:xfrm>
              <a:off x="5829986" y="5389594"/>
              <a:ext cx="6446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/>
            <p:cNvCxnSpPr/>
            <p:nvPr/>
          </p:nvCxnSpPr>
          <p:spPr>
            <a:xfrm flipV="1">
              <a:off x="5786612" y="5338183"/>
              <a:ext cx="0" cy="5494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/>
            <p:cNvCxnSpPr/>
            <p:nvPr/>
          </p:nvCxnSpPr>
          <p:spPr>
            <a:xfrm>
              <a:off x="5775985" y="5343088"/>
              <a:ext cx="12237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線コネクタ 392"/>
            <p:cNvCxnSpPr/>
            <p:nvPr/>
          </p:nvCxnSpPr>
          <p:spPr>
            <a:xfrm flipV="1">
              <a:off x="5888820" y="5288141"/>
              <a:ext cx="0" cy="5494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Rectangle 4"/>
          <p:cNvSpPr>
            <a:spLocks noChangeArrowheads="1"/>
          </p:cNvSpPr>
          <p:nvPr/>
        </p:nvSpPr>
        <p:spPr bwMode="auto">
          <a:xfrm>
            <a:off x="12231392" y="5183248"/>
            <a:ext cx="559404" cy="1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施福寺</a:t>
            </a:r>
          </a:p>
        </p:txBody>
      </p:sp>
      <p:sp>
        <p:nvSpPr>
          <p:cNvPr id="395" name="Rectangle 4"/>
          <p:cNvSpPr>
            <a:spLocks noChangeArrowheads="1"/>
          </p:cNvSpPr>
          <p:nvPr/>
        </p:nvSpPr>
        <p:spPr bwMode="auto">
          <a:xfrm>
            <a:off x="11659900" y="6048289"/>
            <a:ext cx="246925" cy="1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7743156" y="6317706"/>
            <a:ext cx="1815879" cy="1103853"/>
          </a:xfrm>
          <a:prstGeom prst="ellipse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000" dirty="0">
              <a:latin typeface="+mn-ea"/>
            </a:endParaRPr>
          </a:p>
        </p:txBody>
      </p:sp>
      <p:sp>
        <p:nvSpPr>
          <p:cNvPr id="397" name="フリーフォーム 396"/>
          <p:cNvSpPr/>
          <p:nvPr/>
        </p:nvSpPr>
        <p:spPr>
          <a:xfrm>
            <a:off x="9989335" y="5554744"/>
            <a:ext cx="982235" cy="343421"/>
          </a:xfrm>
          <a:custGeom>
            <a:avLst/>
            <a:gdLst>
              <a:gd name="connsiteX0" fmla="*/ 0 w 1340614"/>
              <a:gd name="connsiteY0" fmla="*/ 555584 h 555584"/>
              <a:gd name="connsiteX1" fmla="*/ 451413 w 1340614"/>
              <a:gd name="connsiteY1" fmla="*/ 115746 h 555584"/>
              <a:gd name="connsiteX2" fmla="*/ 1215342 w 1340614"/>
              <a:gd name="connsiteY2" fmla="*/ 81022 h 555584"/>
              <a:gd name="connsiteX3" fmla="*/ 1331089 w 1340614"/>
              <a:gd name="connsiteY3" fmla="*/ 0 h 555584"/>
              <a:gd name="connsiteX0" fmla="*/ 0 w 1425979"/>
              <a:gd name="connsiteY0" fmla="*/ 555584 h 555584"/>
              <a:gd name="connsiteX1" fmla="*/ 451413 w 1425979"/>
              <a:gd name="connsiteY1" fmla="*/ 115746 h 555584"/>
              <a:gd name="connsiteX2" fmla="*/ 1215342 w 1425979"/>
              <a:gd name="connsiteY2" fmla="*/ 81022 h 555584"/>
              <a:gd name="connsiteX3" fmla="*/ 1423687 w 1425979"/>
              <a:gd name="connsiteY3" fmla="*/ 0 h 55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979" h="555584">
                <a:moveTo>
                  <a:pt x="0" y="555584"/>
                </a:moveTo>
                <a:cubicBezTo>
                  <a:pt x="124428" y="375212"/>
                  <a:pt x="248856" y="194840"/>
                  <a:pt x="451413" y="115746"/>
                </a:cubicBezTo>
                <a:cubicBezTo>
                  <a:pt x="653970" y="36652"/>
                  <a:pt x="1053296" y="100313"/>
                  <a:pt x="1215342" y="81022"/>
                </a:cubicBezTo>
                <a:cubicBezTo>
                  <a:pt x="1377388" y="61731"/>
                  <a:pt x="1439120" y="30865"/>
                  <a:pt x="1423687" y="0"/>
                </a:cubicBezTo>
              </a:path>
            </a:pathLst>
          </a:custGeom>
          <a:ln w="539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 sz="1000" dirty="0">
              <a:latin typeface="+mn-ea"/>
            </a:endParaRPr>
          </a:p>
        </p:txBody>
      </p:sp>
      <p:sp>
        <p:nvSpPr>
          <p:cNvPr id="398" name="正方形/長方形 8"/>
          <p:cNvSpPr>
            <a:spLocks noChangeArrowheads="1"/>
          </p:cNvSpPr>
          <p:nvPr/>
        </p:nvSpPr>
        <p:spPr bwMode="auto">
          <a:xfrm>
            <a:off x="11643512" y="5807894"/>
            <a:ext cx="122370" cy="9910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399" name="Rectangle 4"/>
          <p:cNvSpPr>
            <a:spLocks noChangeArrowheads="1"/>
          </p:cNvSpPr>
          <p:nvPr/>
        </p:nvSpPr>
        <p:spPr bwMode="auto">
          <a:xfrm>
            <a:off x="9609261" y="6416675"/>
            <a:ext cx="469812" cy="1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槇尾川</a:t>
            </a:r>
          </a:p>
        </p:txBody>
      </p:sp>
      <p:cxnSp>
        <p:nvCxnSpPr>
          <p:cNvPr id="405" name="直線矢印コネクタ 404"/>
          <p:cNvCxnSpPr/>
          <p:nvPr/>
        </p:nvCxnSpPr>
        <p:spPr>
          <a:xfrm flipV="1">
            <a:off x="7381088" y="7101001"/>
            <a:ext cx="167913" cy="1133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6" name="Rectangle 52"/>
          <p:cNvSpPr>
            <a:spLocks noChangeArrowheads="1"/>
          </p:cNvSpPr>
          <p:nvPr/>
        </p:nvSpPr>
        <p:spPr bwMode="auto">
          <a:xfrm>
            <a:off x="7045369" y="7007033"/>
            <a:ext cx="891551" cy="3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 smtClean="0">
                <a:latin typeface="+mn-ea"/>
              </a:rPr>
              <a:t>国道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en-US" altLang="ja-JP" sz="1000" dirty="0" smtClean="0">
                <a:latin typeface="+mn-ea"/>
              </a:rPr>
              <a:t>170</a:t>
            </a:r>
            <a:r>
              <a:rPr lang="ja-JP" altLang="en-US" sz="1000" dirty="0" smtClean="0">
                <a:latin typeface="+mn-ea"/>
              </a:rPr>
              <a:t>号</a:t>
            </a:r>
            <a:endParaRPr lang="ja-JP" altLang="en-US" sz="1000" dirty="0">
              <a:latin typeface="+mn-ea"/>
            </a:endParaRPr>
          </a:p>
        </p:txBody>
      </p:sp>
      <p:sp>
        <p:nvSpPr>
          <p:cNvPr id="407" name="正方形/長方形 8"/>
          <p:cNvSpPr>
            <a:spLocks noChangeArrowheads="1"/>
          </p:cNvSpPr>
          <p:nvPr/>
        </p:nvSpPr>
        <p:spPr bwMode="auto">
          <a:xfrm>
            <a:off x="6621655" y="6953905"/>
            <a:ext cx="122370" cy="9910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408" name="Rectangle 4"/>
          <p:cNvSpPr>
            <a:spLocks noChangeArrowheads="1"/>
          </p:cNvSpPr>
          <p:nvPr/>
        </p:nvSpPr>
        <p:spPr bwMode="auto">
          <a:xfrm>
            <a:off x="6526100" y="7255008"/>
            <a:ext cx="781451" cy="3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r>
              <a:rPr lang="ja-JP" altLang="en-US" sz="1000" dirty="0">
                <a:latin typeface="+mn-ea"/>
              </a:rPr>
              <a:t>和泉</a:t>
            </a:r>
            <a:r>
              <a:rPr lang="ja-JP" altLang="en-US" sz="1000" dirty="0" smtClean="0">
                <a:latin typeface="+mn-ea"/>
              </a:rPr>
              <a:t>市立</a:t>
            </a:r>
            <a:r>
              <a:rPr lang="en-US" altLang="ja-JP" sz="1000" dirty="0" smtClean="0">
                <a:latin typeface="+mn-ea"/>
              </a:rPr>
              <a:t/>
            </a:r>
            <a:br>
              <a:rPr lang="en-US" altLang="ja-JP" sz="1000" dirty="0" smtClean="0">
                <a:latin typeface="+mn-ea"/>
              </a:rPr>
            </a:br>
            <a:r>
              <a:rPr lang="ja-JP" altLang="en-US" sz="1000" dirty="0" smtClean="0">
                <a:latin typeface="+mn-ea"/>
              </a:rPr>
              <a:t>槇尾中学校</a:t>
            </a:r>
            <a:endParaRPr lang="ja-JP" altLang="en-US" sz="1000" dirty="0">
              <a:latin typeface="+mn-ea"/>
            </a:endParaRPr>
          </a:p>
        </p:txBody>
      </p:sp>
      <p:cxnSp>
        <p:nvCxnSpPr>
          <p:cNvPr id="410" name="直線矢印コネクタ 409"/>
          <p:cNvCxnSpPr>
            <a:endCxn id="407" idx="2"/>
          </p:cNvCxnSpPr>
          <p:nvPr/>
        </p:nvCxnSpPr>
        <p:spPr>
          <a:xfrm flipH="1" flipV="1">
            <a:off x="6682840" y="7053007"/>
            <a:ext cx="105470" cy="1872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直線矢印コネクタ 410"/>
          <p:cNvCxnSpPr/>
          <p:nvPr/>
        </p:nvCxnSpPr>
        <p:spPr>
          <a:xfrm flipH="1" flipV="1">
            <a:off x="8068630" y="7330253"/>
            <a:ext cx="179088" cy="1188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直線矢印コネクタ 420"/>
          <p:cNvCxnSpPr>
            <a:endCxn id="423" idx="2"/>
          </p:cNvCxnSpPr>
          <p:nvPr/>
        </p:nvCxnSpPr>
        <p:spPr>
          <a:xfrm flipH="1" flipV="1">
            <a:off x="12098148" y="5538355"/>
            <a:ext cx="234844" cy="58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グループ化 56"/>
          <p:cNvGrpSpPr/>
          <p:nvPr/>
        </p:nvGrpSpPr>
        <p:grpSpPr>
          <a:xfrm>
            <a:off x="11867709" y="5276745"/>
            <a:ext cx="465283" cy="296626"/>
            <a:chOff x="5446383" y="5402817"/>
            <a:chExt cx="465283" cy="296626"/>
          </a:xfrm>
        </p:grpSpPr>
        <p:sp>
          <p:nvSpPr>
            <p:cNvPr id="422" name="テキスト ボックス 421"/>
            <p:cNvSpPr txBox="1"/>
            <p:nvPr/>
          </p:nvSpPr>
          <p:spPr>
            <a:xfrm>
              <a:off x="5450789" y="5437833"/>
              <a:ext cx="4608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+mn-ea"/>
                </a:rPr>
                <a:t>～</a:t>
              </a:r>
            </a:p>
          </p:txBody>
        </p:sp>
        <p:sp>
          <p:nvSpPr>
            <p:cNvPr id="423" name="テキスト ボックス 422"/>
            <p:cNvSpPr txBox="1"/>
            <p:nvPr/>
          </p:nvSpPr>
          <p:spPr>
            <a:xfrm>
              <a:off x="5446383" y="5402817"/>
              <a:ext cx="4608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+mn-ea"/>
                </a:rPr>
                <a:t>～</a:t>
              </a:r>
            </a:p>
          </p:txBody>
        </p:sp>
      </p:grpSp>
      <p:sp>
        <p:nvSpPr>
          <p:cNvPr id="427" name="フリーフォーム 426"/>
          <p:cNvSpPr/>
          <p:nvPr/>
        </p:nvSpPr>
        <p:spPr>
          <a:xfrm rot="20733308">
            <a:off x="9587730" y="6050011"/>
            <a:ext cx="90258" cy="45719"/>
          </a:xfrm>
          <a:custGeom>
            <a:avLst/>
            <a:gdLst>
              <a:gd name="connsiteX0" fmla="*/ 0 w 64591"/>
              <a:gd name="connsiteY0" fmla="*/ 23854 h 23854"/>
              <a:gd name="connsiteX1" fmla="*/ 63611 w 64591"/>
              <a:gd name="connsiteY1" fmla="*/ 7952 h 23854"/>
              <a:gd name="connsiteX2" fmla="*/ 63611 w 64591"/>
              <a:gd name="connsiteY2" fmla="*/ 0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91" h="23854">
                <a:moveTo>
                  <a:pt x="0" y="23854"/>
                </a:moveTo>
                <a:cubicBezTo>
                  <a:pt x="5733" y="22707"/>
                  <a:pt x="53133" y="14937"/>
                  <a:pt x="63611" y="7952"/>
                </a:cubicBezTo>
                <a:cubicBezTo>
                  <a:pt x="65816" y="6482"/>
                  <a:pt x="63611" y="2651"/>
                  <a:pt x="63611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cxnSp>
        <p:nvCxnSpPr>
          <p:cNvPr id="428" name="直線矢印コネクタ 427"/>
          <p:cNvCxnSpPr/>
          <p:nvPr/>
        </p:nvCxnSpPr>
        <p:spPr>
          <a:xfrm>
            <a:off x="7011238" y="5428135"/>
            <a:ext cx="1639365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" name="Rectangle 4"/>
          <p:cNvSpPr>
            <a:spLocks noChangeArrowheads="1"/>
          </p:cNvSpPr>
          <p:nvPr/>
        </p:nvSpPr>
        <p:spPr bwMode="auto">
          <a:xfrm>
            <a:off x="7013388" y="5203562"/>
            <a:ext cx="1671717" cy="19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200" dirty="0" smtClean="0">
                <a:latin typeface="+mn-ea"/>
              </a:rPr>
              <a:t>供用済区間</a:t>
            </a:r>
            <a:r>
              <a:rPr lang="en-US" altLang="ja-JP" sz="1200" dirty="0" smtClean="0">
                <a:latin typeface="+mn-ea"/>
              </a:rPr>
              <a:t>900m</a:t>
            </a:r>
            <a:endParaRPr lang="ja-JP" altLang="en-US" sz="1200" dirty="0">
              <a:latin typeface="+mn-ea"/>
            </a:endParaRPr>
          </a:p>
        </p:txBody>
      </p:sp>
      <p:cxnSp>
        <p:nvCxnSpPr>
          <p:cNvPr id="431" name="直線矢印コネクタ 430"/>
          <p:cNvCxnSpPr/>
          <p:nvPr/>
        </p:nvCxnSpPr>
        <p:spPr>
          <a:xfrm flipH="1">
            <a:off x="7574153" y="6437870"/>
            <a:ext cx="80690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2" name="Rectangle 4"/>
          <p:cNvSpPr>
            <a:spLocks noChangeArrowheads="1"/>
          </p:cNvSpPr>
          <p:nvPr/>
        </p:nvSpPr>
        <p:spPr bwMode="auto">
          <a:xfrm>
            <a:off x="7531654" y="6240934"/>
            <a:ext cx="509337" cy="2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 smtClean="0">
                <a:latin typeface="+mn-ea"/>
              </a:rPr>
              <a:t>宮之前橋</a:t>
            </a:r>
            <a:endParaRPr lang="ja-JP" altLang="en-US" sz="1000" dirty="0">
              <a:latin typeface="+mn-ea"/>
            </a:endParaRPr>
          </a:p>
        </p:txBody>
      </p:sp>
      <p:cxnSp>
        <p:nvCxnSpPr>
          <p:cNvPr id="433" name="直線矢印コネクタ 432"/>
          <p:cNvCxnSpPr/>
          <p:nvPr/>
        </p:nvCxnSpPr>
        <p:spPr>
          <a:xfrm flipV="1">
            <a:off x="7719062" y="7179724"/>
            <a:ext cx="92852" cy="2033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4" name="Rectangle 4"/>
          <p:cNvSpPr>
            <a:spLocks noChangeArrowheads="1"/>
          </p:cNvSpPr>
          <p:nvPr/>
        </p:nvSpPr>
        <p:spPr bwMode="auto">
          <a:xfrm>
            <a:off x="7409365" y="7344003"/>
            <a:ext cx="509337" cy="2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>
                <a:latin typeface="+mn-ea"/>
              </a:rPr>
              <a:t>大川</a:t>
            </a:r>
            <a:r>
              <a:rPr lang="ja-JP" altLang="en-US" sz="1000" dirty="0" smtClean="0">
                <a:latin typeface="+mn-ea"/>
              </a:rPr>
              <a:t>橋</a:t>
            </a:r>
            <a:endParaRPr lang="ja-JP" altLang="en-US" sz="1000" dirty="0">
              <a:latin typeface="+mn-ea"/>
            </a:endParaRPr>
          </a:p>
        </p:txBody>
      </p:sp>
      <p:sp>
        <p:nvSpPr>
          <p:cNvPr id="436" name="Rectangle 4"/>
          <p:cNvSpPr>
            <a:spLocks noChangeArrowheads="1"/>
          </p:cNvSpPr>
          <p:nvPr/>
        </p:nvSpPr>
        <p:spPr bwMode="auto">
          <a:xfrm>
            <a:off x="8326300" y="7041501"/>
            <a:ext cx="509337" cy="2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>
                <a:latin typeface="+mn-ea"/>
              </a:rPr>
              <a:t>そうず</a:t>
            </a:r>
            <a:r>
              <a:rPr lang="ja-JP" altLang="en-US" sz="1000" dirty="0" smtClean="0">
                <a:latin typeface="+mn-ea"/>
              </a:rPr>
              <a:t>橋</a:t>
            </a:r>
            <a:endParaRPr lang="ja-JP" altLang="en-US" sz="1000" dirty="0">
              <a:latin typeface="+mn-ea"/>
            </a:endParaRPr>
          </a:p>
        </p:txBody>
      </p:sp>
      <p:sp>
        <p:nvSpPr>
          <p:cNvPr id="439" name="Rectangle 4"/>
          <p:cNvSpPr>
            <a:spLocks noChangeArrowheads="1"/>
          </p:cNvSpPr>
          <p:nvPr/>
        </p:nvSpPr>
        <p:spPr bwMode="auto">
          <a:xfrm>
            <a:off x="9123043" y="6648461"/>
            <a:ext cx="765675" cy="2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000" dirty="0" smtClean="0">
                <a:latin typeface="+mn-ea"/>
              </a:rPr>
              <a:t>基幹</a:t>
            </a:r>
            <a:r>
              <a:rPr lang="ja-JP" altLang="en-US" sz="1000" dirty="0">
                <a:latin typeface="+mn-ea"/>
              </a:rPr>
              <a:t>農道</a:t>
            </a:r>
          </a:p>
        </p:txBody>
      </p:sp>
      <p:grpSp>
        <p:nvGrpSpPr>
          <p:cNvPr id="447" name="グループ化 446"/>
          <p:cNvGrpSpPr/>
          <p:nvPr/>
        </p:nvGrpSpPr>
        <p:grpSpPr>
          <a:xfrm>
            <a:off x="8516884" y="6760078"/>
            <a:ext cx="105360" cy="126400"/>
            <a:chOff x="2250164" y="4535872"/>
            <a:chExt cx="287863" cy="380576"/>
          </a:xfrm>
        </p:grpSpPr>
        <p:cxnSp>
          <p:nvCxnSpPr>
            <p:cNvPr id="448" name="直線コネクタ 447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9" name="直線コネクタ 448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0" name="直線コネクタ 449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1" name="直線コネクタ 450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2" name="直線コネクタ 451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3" name="直線コネクタ 452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5" name="直線コネクタ 454"/>
          <p:cNvCxnSpPr/>
          <p:nvPr/>
        </p:nvCxnSpPr>
        <p:spPr>
          <a:xfrm flipH="1">
            <a:off x="6960684" y="5257764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直線コネクタ 464"/>
          <p:cNvCxnSpPr/>
          <p:nvPr/>
        </p:nvCxnSpPr>
        <p:spPr>
          <a:xfrm flipH="1">
            <a:off x="8694252" y="5257764"/>
            <a:ext cx="0" cy="324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6642345" y="6462718"/>
            <a:ext cx="1533044" cy="844333"/>
            <a:chOff x="36325" y="6814341"/>
            <a:chExt cx="1533044" cy="844333"/>
          </a:xfrm>
        </p:grpSpPr>
        <p:sp>
          <p:nvSpPr>
            <p:cNvPr id="18" name="フリーフォーム 17"/>
            <p:cNvSpPr/>
            <p:nvPr/>
          </p:nvSpPr>
          <p:spPr>
            <a:xfrm>
              <a:off x="168080" y="7053032"/>
              <a:ext cx="1401289" cy="605642"/>
            </a:xfrm>
            <a:custGeom>
              <a:avLst/>
              <a:gdLst>
                <a:gd name="connsiteX0" fmla="*/ 0 w 1401289"/>
                <a:gd name="connsiteY0" fmla="*/ 130629 h 605642"/>
                <a:gd name="connsiteX1" fmla="*/ 154380 w 1401289"/>
                <a:gd name="connsiteY1" fmla="*/ 142504 h 605642"/>
                <a:gd name="connsiteX2" fmla="*/ 403761 w 1401289"/>
                <a:gd name="connsiteY2" fmla="*/ 106878 h 605642"/>
                <a:gd name="connsiteX3" fmla="*/ 581891 w 1401289"/>
                <a:gd name="connsiteY3" fmla="*/ 95003 h 605642"/>
                <a:gd name="connsiteX4" fmla="*/ 783772 w 1401289"/>
                <a:gd name="connsiteY4" fmla="*/ 0 h 605642"/>
                <a:gd name="connsiteX5" fmla="*/ 866899 w 1401289"/>
                <a:gd name="connsiteY5" fmla="*/ 0 h 605642"/>
                <a:gd name="connsiteX6" fmla="*/ 914400 w 1401289"/>
                <a:gd name="connsiteY6" fmla="*/ 35626 h 605642"/>
                <a:gd name="connsiteX7" fmla="*/ 973777 w 1401289"/>
                <a:gd name="connsiteY7" fmla="*/ 296883 h 605642"/>
                <a:gd name="connsiteX8" fmla="*/ 1021278 w 1401289"/>
                <a:gd name="connsiteY8" fmla="*/ 427512 h 605642"/>
                <a:gd name="connsiteX9" fmla="*/ 1092530 w 1401289"/>
                <a:gd name="connsiteY9" fmla="*/ 581891 h 605642"/>
                <a:gd name="connsiteX10" fmla="*/ 1175658 w 1401289"/>
                <a:gd name="connsiteY10" fmla="*/ 605642 h 605642"/>
                <a:gd name="connsiteX11" fmla="*/ 1294411 w 1401289"/>
                <a:gd name="connsiteY11" fmla="*/ 605642 h 605642"/>
                <a:gd name="connsiteX12" fmla="*/ 1401289 w 1401289"/>
                <a:gd name="connsiteY12" fmla="*/ 605642 h 605642"/>
                <a:gd name="connsiteX13" fmla="*/ 1401289 w 1401289"/>
                <a:gd name="connsiteY13" fmla="*/ 605642 h 60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1289" h="605642">
                  <a:moveTo>
                    <a:pt x="0" y="130629"/>
                  </a:moveTo>
                  <a:lnTo>
                    <a:pt x="154380" y="142504"/>
                  </a:lnTo>
                  <a:lnTo>
                    <a:pt x="403761" y="106878"/>
                  </a:lnTo>
                  <a:lnTo>
                    <a:pt x="581891" y="95003"/>
                  </a:lnTo>
                  <a:lnTo>
                    <a:pt x="783772" y="0"/>
                  </a:lnTo>
                  <a:lnTo>
                    <a:pt x="866899" y="0"/>
                  </a:lnTo>
                  <a:lnTo>
                    <a:pt x="914400" y="35626"/>
                  </a:lnTo>
                  <a:lnTo>
                    <a:pt x="973777" y="296883"/>
                  </a:lnTo>
                  <a:lnTo>
                    <a:pt x="1021278" y="427512"/>
                  </a:lnTo>
                  <a:lnTo>
                    <a:pt x="1092530" y="581891"/>
                  </a:lnTo>
                  <a:lnTo>
                    <a:pt x="1175658" y="605642"/>
                  </a:lnTo>
                  <a:lnTo>
                    <a:pt x="1294411" y="605642"/>
                  </a:lnTo>
                  <a:lnTo>
                    <a:pt x="1401289" y="605642"/>
                  </a:lnTo>
                  <a:lnTo>
                    <a:pt x="1401289" y="605642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36325" y="6814341"/>
              <a:ext cx="154380" cy="368135"/>
            </a:xfrm>
            <a:custGeom>
              <a:avLst/>
              <a:gdLst>
                <a:gd name="connsiteX0" fmla="*/ 154380 w 154380"/>
                <a:gd name="connsiteY0" fmla="*/ 368135 h 368135"/>
                <a:gd name="connsiteX1" fmla="*/ 83128 w 154380"/>
                <a:gd name="connsiteY1" fmla="*/ 190005 h 368135"/>
                <a:gd name="connsiteX2" fmla="*/ 35626 w 154380"/>
                <a:gd name="connsiteY2" fmla="*/ 118753 h 368135"/>
                <a:gd name="connsiteX3" fmla="*/ 11876 w 154380"/>
                <a:gd name="connsiteY3" fmla="*/ 35626 h 368135"/>
                <a:gd name="connsiteX4" fmla="*/ 0 w 154380"/>
                <a:gd name="connsiteY4" fmla="*/ 0 h 368135"/>
                <a:gd name="connsiteX5" fmla="*/ 0 w 154380"/>
                <a:gd name="connsiteY5" fmla="*/ 0 h 36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80" h="368135">
                  <a:moveTo>
                    <a:pt x="154380" y="368135"/>
                  </a:moveTo>
                  <a:lnTo>
                    <a:pt x="83128" y="190005"/>
                  </a:lnTo>
                  <a:lnTo>
                    <a:pt x="35626" y="118753"/>
                  </a:lnTo>
                  <a:lnTo>
                    <a:pt x="11876" y="3562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457" name="Freeform 12"/>
          <p:cNvSpPr>
            <a:spLocks/>
          </p:cNvSpPr>
          <p:nvPr/>
        </p:nvSpPr>
        <p:spPr bwMode="auto">
          <a:xfrm>
            <a:off x="6960685" y="6750643"/>
            <a:ext cx="717243" cy="135594"/>
          </a:xfrm>
          <a:custGeom>
            <a:avLst/>
            <a:gdLst>
              <a:gd name="T0" fmla="*/ 0 w 558"/>
              <a:gd name="T1" fmla="*/ 144 h 168"/>
              <a:gd name="T2" fmla="*/ 51 w 558"/>
              <a:gd name="T3" fmla="*/ 156 h 168"/>
              <a:gd name="T4" fmla="*/ 102 w 558"/>
              <a:gd name="T5" fmla="*/ 168 h 168"/>
              <a:gd name="T6" fmla="*/ 168 w 558"/>
              <a:gd name="T7" fmla="*/ 168 h 168"/>
              <a:gd name="T8" fmla="*/ 243 w 558"/>
              <a:gd name="T9" fmla="*/ 165 h 168"/>
              <a:gd name="T10" fmla="*/ 288 w 558"/>
              <a:gd name="T11" fmla="*/ 162 h 168"/>
              <a:gd name="T12" fmla="*/ 330 w 558"/>
              <a:gd name="T13" fmla="*/ 147 h 168"/>
              <a:gd name="T14" fmla="*/ 360 w 558"/>
              <a:gd name="T15" fmla="*/ 126 h 168"/>
              <a:gd name="T16" fmla="*/ 399 w 558"/>
              <a:gd name="T17" fmla="*/ 108 h 168"/>
              <a:gd name="T18" fmla="*/ 438 w 558"/>
              <a:gd name="T19" fmla="*/ 81 h 168"/>
              <a:gd name="T20" fmla="*/ 480 w 558"/>
              <a:gd name="T21" fmla="*/ 51 h 168"/>
              <a:gd name="T22" fmla="*/ 519 w 558"/>
              <a:gd name="T23" fmla="*/ 21 h 168"/>
              <a:gd name="T24" fmla="*/ 558 w 558"/>
              <a:gd name="T25" fmla="*/ 0 h 168"/>
              <a:gd name="connsiteX0" fmla="*/ 0 w 11270"/>
              <a:gd name="connsiteY0" fmla="*/ 11758 h 13187"/>
              <a:gd name="connsiteX1" fmla="*/ 914 w 11270"/>
              <a:gd name="connsiteY1" fmla="*/ 12473 h 13187"/>
              <a:gd name="connsiteX2" fmla="*/ 1828 w 11270"/>
              <a:gd name="connsiteY2" fmla="*/ 13187 h 13187"/>
              <a:gd name="connsiteX3" fmla="*/ 3011 w 11270"/>
              <a:gd name="connsiteY3" fmla="*/ 13187 h 13187"/>
              <a:gd name="connsiteX4" fmla="*/ 4355 w 11270"/>
              <a:gd name="connsiteY4" fmla="*/ 13008 h 13187"/>
              <a:gd name="connsiteX5" fmla="*/ 5161 w 11270"/>
              <a:gd name="connsiteY5" fmla="*/ 12830 h 13187"/>
              <a:gd name="connsiteX6" fmla="*/ 5914 w 11270"/>
              <a:gd name="connsiteY6" fmla="*/ 11937 h 13187"/>
              <a:gd name="connsiteX7" fmla="*/ 6452 w 11270"/>
              <a:gd name="connsiteY7" fmla="*/ 10687 h 13187"/>
              <a:gd name="connsiteX8" fmla="*/ 7151 w 11270"/>
              <a:gd name="connsiteY8" fmla="*/ 9616 h 13187"/>
              <a:gd name="connsiteX9" fmla="*/ 7849 w 11270"/>
              <a:gd name="connsiteY9" fmla="*/ 8008 h 13187"/>
              <a:gd name="connsiteX10" fmla="*/ 8602 w 11270"/>
              <a:gd name="connsiteY10" fmla="*/ 6223 h 13187"/>
              <a:gd name="connsiteX11" fmla="*/ 9301 w 11270"/>
              <a:gd name="connsiteY11" fmla="*/ 4437 h 13187"/>
              <a:gd name="connsiteX12" fmla="*/ 11270 w 11270"/>
              <a:gd name="connsiteY12" fmla="*/ 0 h 13187"/>
              <a:gd name="connsiteX0" fmla="*/ 0 w 11578"/>
              <a:gd name="connsiteY0" fmla="*/ 7430 h 8859"/>
              <a:gd name="connsiteX1" fmla="*/ 914 w 11578"/>
              <a:gd name="connsiteY1" fmla="*/ 8145 h 8859"/>
              <a:gd name="connsiteX2" fmla="*/ 1828 w 11578"/>
              <a:gd name="connsiteY2" fmla="*/ 8859 h 8859"/>
              <a:gd name="connsiteX3" fmla="*/ 3011 w 11578"/>
              <a:gd name="connsiteY3" fmla="*/ 8859 h 8859"/>
              <a:gd name="connsiteX4" fmla="*/ 4355 w 11578"/>
              <a:gd name="connsiteY4" fmla="*/ 8680 h 8859"/>
              <a:gd name="connsiteX5" fmla="*/ 5161 w 11578"/>
              <a:gd name="connsiteY5" fmla="*/ 8502 h 8859"/>
              <a:gd name="connsiteX6" fmla="*/ 5914 w 11578"/>
              <a:gd name="connsiteY6" fmla="*/ 7609 h 8859"/>
              <a:gd name="connsiteX7" fmla="*/ 6452 w 11578"/>
              <a:gd name="connsiteY7" fmla="*/ 6359 h 8859"/>
              <a:gd name="connsiteX8" fmla="*/ 7151 w 11578"/>
              <a:gd name="connsiteY8" fmla="*/ 5288 h 8859"/>
              <a:gd name="connsiteX9" fmla="*/ 7849 w 11578"/>
              <a:gd name="connsiteY9" fmla="*/ 3680 h 8859"/>
              <a:gd name="connsiteX10" fmla="*/ 8602 w 11578"/>
              <a:gd name="connsiteY10" fmla="*/ 1895 h 8859"/>
              <a:gd name="connsiteX11" fmla="*/ 9301 w 11578"/>
              <a:gd name="connsiteY11" fmla="*/ 109 h 8859"/>
              <a:gd name="connsiteX12" fmla="*/ 11578 w 11578"/>
              <a:gd name="connsiteY12" fmla="*/ 222 h 8859"/>
              <a:gd name="connsiteX0" fmla="*/ 0 w 10000"/>
              <a:gd name="connsiteY0" fmla="*/ 8136 h 9749"/>
              <a:gd name="connsiteX1" fmla="*/ 789 w 10000"/>
              <a:gd name="connsiteY1" fmla="*/ 8943 h 9749"/>
              <a:gd name="connsiteX2" fmla="*/ 1579 w 10000"/>
              <a:gd name="connsiteY2" fmla="*/ 9749 h 9749"/>
              <a:gd name="connsiteX3" fmla="*/ 2601 w 10000"/>
              <a:gd name="connsiteY3" fmla="*/ 9749 h 9749"/>
              <a:gd name="connsiteX4" fmla="*/ 3761 w 10000"/>
              <a:gd name="connsiteY4" fmla="*/ 9547 h 9749"/>
              <a:gd name="connsiteX5" fmla="*/ 4458 w 10000"/>
              <a:gd name="connsiteY5" fmla="*/ 9346 h 9749"/>
              <a:gd name="connsiteX6" fmla="*/ 5108 w 10000"/>
              <a:gd name="connsiteY6" fmla="*/ 8338 h 9749"/>
              <a:gd name="connsiteX7" fmla="*/ 5573 w 10000"/>
              <a:gd name="connsiteY7" fmla="*/ 6927 h 9749"/>
              <a:gd name="connsiteX8" fmla="*/ 6176 w 10000"/>
              <a:gd name="connsiteY8" fmla="*/ 5718 h 9749"/>
              <a:gd name="connsiteX9" fmla="*/ 6779 w 10000"/>
              <a:gd name="connsiteY9" fmla="*/ 3903 h 9749"/>
              <a:gd name="connsiteX10" fmla="*/ 7430 w 10000"/>
              <a:gd name="connsiteY10" fmla="*/ 1888 h 9749"/>
              <a:gd name="connsiteX11" fmla="*/ 8332 w 10000"/>
              <a:gd name="connsiteY11" fmla="*/ 2440 h 9749"/>
              <a:gd name="connsiteX12" fmla="*/ 10000 w 10000"/>
              <a:gd name="connsiteY12" fmla="*/ 0 h 9749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5108 w 10000"/>
              <a:gd name="connsiteY6" fmla="*/ 8553 h 10000"/>
              <a:gd name="connsiteX7" fmla="*/ 5573 w 10000"/>
              <a:gd name="connsiteY7" fmla="*/ 7105 h 10000"/>
              <a:gd name="connsiteX8" fmla="*/ 6176 w 10000"/>
              <a:gd name="connsiteY8" fmla="*/ 5865 h 10000"/>
              <a:gd name="connsiteX9" fmla="*/ 6779 w 10000"/>
              <a:gd name="connsiteY9" fmla="*/ 4003 h 10000"/>
              <a:gd name="connsiteX10" fmla="*/ 7662 w 10000"/>
              <a:gd name="connsiteY10" fmla="*/ 4044 h 10000"/>
              <a:gd name="connsiteX11" fmla="*/ 8332 w 10000"/>
              <a:gd name="connsiteY11" fmla="*/ 2503 h 10000"/>
              <a:gd name="connsiteX12" fmla="*/ 10000 w 10000"/>
              <a:gd name="connsiteY12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5108 w 10000"/>
              <a:gd name="connsiteY6" fmla="*/ 8553 h 10000"/>
              <a:gd name="connsiteX7" fmla="*/ 5573 w 10000"/>
              <a:gd name="connsiteY7" fmla="*/ 7105 h 10000"/>
              <a:gd name="connsiteX8" fmla="*/ 6176 w 10000"/>
              <a:gd name="connsiteY8" fmla="*/ 5865 h 10000"/>
              <a:gd name="connsiteX9" fmla="*/ 6945 w 10000"/>
              <a:gd name="connsiteY9" fmla="*/ 6286 h 10000"/>
              <a:gd name="connsiteX10" fmla="*/ 7662 w 10000"/>
              <a:gd name="connsiteY10" fmla="*/ 4044 h 10000"/>
              <a:gd name="connsiteX11" fmla="*/ 8332 w 10000"/>
              <a:gd name="connsiteY11" fmla="*/ 2503 h 10000"/>
              <a:gd name="connsiteX12" fmla="*/ 10000 w 10000"/>
              <a:gd name="connsiteY12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5108 w 10000"/>
              <a:gd name="connsiteY6" fmla="*/ 8553 h 10000"/>
              <a:gd name="connsiteX7" fmla="*/ 5573 w 10000"/>
              <a:gd name="connsiteY7" fmla="*/ 7105 h 10000"/>
              <a:gd name="connsiteX8" fmla="*/ 6475 w 10000"/>
              <a:gd name="connsiteY8" fmla="*/ 7797 h 10000"/>
              <a:gd name="connsiteX9" fmla="*/ 6945 w 10000"/>
              <a:gd name="connsiteY9" fmla="*/ 6286 h 10000"/>
              <a:gd name="connsiteX10" fmla="*/ 7662 w 10000"/>
              <a:gd name="connsiteY10" fmla="*/ 4044 h 10000"/>
              <a:gd name="connsiteX11" fmla="*/ 8332 w 10000"/>
              <a:gd name="connsiteY11" fmla="*/ 2503 h 10000"/>
              <a:gd name="connsiteX12" fmla="*/ 10000 w 10000"/>
              <a:gd name="connsiteY12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5108 w 10000"/>
              <a:gd name="connsiteY6" fmla="*/ 8553 h 10000"/>
              <a:gd name="connsiteX7" fmla="*/ 5573 w 10000"/>
              <a:gd name="connsiteY7" fmla="*/ 7105 h 10000"/>
              <a:gd name="connsiteX8" fmla="*/ 5676 w 10000"/>
              <a:gd name="connsiteY8" fmla="*/ 9322 h 10000"/>
              <a:gd name="connsiteX9" fmla="*/ 6475 w 10000"/>
              <a:gd name="connsiteY9" fmla="*/ 7797 h 10000"/>
              <a:gd name="connsiteX10" fmla="*/ 6945 w 10000"/>
              <a:gd name="connsiteY10" fmla="*/ 6286 h 10000"/>
              <a:gd name="connsiteX11" fmla="*/ 7662 w 10000"/>
              <a:gd name="connsiteY11" fmla="*/ 4044 h 10000"/>
              <a:gd name="connsiteX12" fmla="*/ 8332 w 10000"/>
              <a:gd name="connsiteY12" fmla="*/ 2503 h 10000"/>
              <a:gd name="connsiteX13" fmla="*/ 10000 w 10000"/>
              <a:gd name="connsiteY13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5108 w 10000"/>
              <a:gd name="connsiteY6" fmla="*/ 8553 h 10000"/>
              <a:gd name="connsiteX7" fmla="*/ 5241 w 10000"/>
              <a:gd name="connsiteY7" fmla="*/ 9388 h 10000"/>
              <a:gd name="connsiteX8" fmla="*/ 5676 w 10000"/>
              <a:gd name="connsiteY8" fmla="*/ 9322 h 10000"/>
              <a:gd name="connsiteX9" fmla="*/ 6475 w 10000"/>
              <a:gd name="connsiteY9" fmla="*/ 7797 h 10000"/>
              <a:gd name="connsiteX10" fmla="*/ 6945 w 10000"/>
              <a:gd name="connsiteY10" fmla="*/ 6286 h 10000"/>
              <a:gd name="connsiteX11" fmla="*/ 7662 w 10000"/>
              <a:gd name="connsiteY11" fmla="*/ 4044 h 10000"/>
              <a:gd name="connsiteX12" fmla="*/ 8332 w 10000"/>
              <a:gd name="connsiteY12" fmla="*/ 2503 h 10000"/>
              <a:gd name="connsiteX13" fmla="*/ 10000 w 10000"/>
              <a:gd name="connsiteY13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4776 w 10000"/>
              <a:gd name="connsiteY6" fmla="*/ 9607 h 10000"/>
              <a:gd name="connsiteX7" fmla="*/ 5241 w 10000"/>
              <a:gd name="connsiteY7" fmla="*/ 9388 h 10000"/>
              <a:gd name="connsiteX8" fmla="*/ 5676 w 10000"/>
              <a:gd name="connsiteY8" fmla="*/ 9322 h 10000"/>
              <a:gd name="connsiteX9" fmla="*/ 6475 w 10000"/>
              <a:gd name="connsiteY9" fmla="*/ 7797 h 10000"/>
              <a:gd name="connsiteX10" fmla="*/ 6945 w 10000"/>
              <a:gd name="connsiteY10" fmla="*/ 6286 h 10000"/>
              <a:gd name="connsiteX11" fmla="*/ 7662 w 10000"/>
              <a:gd name="connsiteY11" fmla="*/ 4044 h 10000"/>
              <a:gd name="connsiteX12" fmla="*/ 8332 w 10000"/>
              <a:gd name="connsiteY12" fmla="*/ 2503 h 10000"/>
              <a:gd name="connsiteX13" fmla="*/ 10000 w 10000"/>
              <a:gd name="connsiteY13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4776 w 10000"/>
              <a:gd name="connsiteY6" fmla="*/ 9607 h 10000"/>
              <a:gd name="connsiteX7" fmla="*/ 5241 w 10000"/>
              <a:gd name="connsiteY7" fmla="*/ 9388 h 10000"/>
              <a:gd name="connsiteX8" fmla="*/ 5676 w 10000"/>
              <a:gd name="connsiteY8" fmla="*/ 9322 h 10000"/>
              <a:gd name="connsiteX9" fmla="*/ 6475 w 10000"/>
              <a:gd name="connsiteY9" fmla="*/ 7797 h 10000"/>
              <a:gd name="connsiteX10" fmla="*/ 6945 w 10000"/>
              <a:gd name="connsiteY10" fmla="*/ 6286 h 10000"/>
              <a:gd name="connsiteX11" fmla="*/ 7662 w 10000"/>
              <a:gd name="connsiteY11" fmla="*/ 4044 h 10000"/>
              <a:gd name="connsiteX12" fmla="*/ 8797 w 10000"/>
              <a:gd name="connsiteY12" fmla="*/ 3557 h 10000"/>
              <a:gd name="connsiteX13" fmla="*/ 10000 w 10000"/>
              <a:gd name="connsiteY13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4776 w 10000"/>
              <a:gd name="connsiteY6" fmla="*/ 9607 h 10000"/>
              <a:gd name="connsiteX7" fmla="*/ 5241 w 10000"/>
              <a:gd name="connsiteY7" fmla="*/ 9388 h 10000"/>
              <a:gd name="connsiteX8" fmla="*/ 5676 w 10000"/>
              <a:gd name="connsiteY8" fmla="*/ 9322 h 10000"/>
              <a:gd name="connsiteX9" fmla="*/ 6475 w 10000"/>
              <a:gd name="connsiteY9" fmla="*/ 7797 h 10000"/>
              <a:gd name="connsiteX10" fmla="*/ 6945 w 10000"/>
              <a:gd name="connsiteY10" fmla="*/ 6286 h 10000"/>
              <a:gd name="connsiteX11" fmla="*/ 7994 w 10000"/>
              <a:gd name="connsiteY11" fmla="*/ 5449 h 10000"/>
              <a:gd name="connsiteX12" fmla="*/ 8797 w 10000"/>
              <a:gd name="connsiteY12" fmla="*/ 3557 h 10000"/>
              <a:gd name="connsiteX13" fmla="*/ 10000 w 10000"/>
              <a:gd name="connsiteY13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4776 w 10000"/>
              <a:gd name="connsiteY6" fmla="*/ 9607 h 10000"/>
              <a:gd name="connsiteX7" fmla="*/ 5241 w 10000"/>
              <a:gd name="connsiteY7" fmla="*/ 9388 h 10000"/>
              <a:gd name="connsiteX8" fmla="*/ 5676 w 10000"/>
              <a:gd name="connsiteY8" fmla="*/ 9322 h 10000"/>
              <a:gd name="connsiteX9" fmla="*/ 6475 w 10000"/>
              <a:gd name="connsiteY9" fmla="*/ 7797 h 10000"/>
              <a:gd name="connsiteX10" fmla="*/ 7177 w 10000"/>
              <a:gd name="connsiteY10" fmla="*/ 7340 h 10000"/>
              <a:gd name="connsiteX11" fmla="*/ 7994 w 10000"/>
              <a:gd name="connsiteY11" fmla="*/ 5449 h 10000"/>
              <a:gd name="connsiteX12" fmla="*/ 8797 w 10000"/>
              <a:gd name="connsiteY12" fmla="*/ 3557 h 10000"/>
              <a:gd name="connsiteX13" fmla="*/ 10000 w 10000"/>
              <a:gd name="connsiteY13" fmla="*/ 0 h 10000"/>
              <a:gd name="connsiteX0" fmla="*/ 0 w 10000"/>
              <a:gd name="connsiteY0" fmla="*/ 8345 h 10000"/>
              <a:gd name="connsiteX1" fmla="*/ 789 w 10000"/>
              <a:gd name="connsiteY1" fmla="*/ 9173 h 10000"/>
              <a:gd name="connsiteX2" fmla="*/ 1579 w 10000"/>
              <a:gd name="connsiteY2" fmla="*/ 10000 h 10000"/>
              <a:gd name="connsiteX3" fmla="*/ 2601 w 10000"/>
              <a:gd name="connsiteY3" fmla="*/ 10000 h 10000"/>
              <a:gd name="connsiteX4" fmla="*/ 3761 w 10000"/>
              <a:gd name="connsiteY4" fmla="*/ 9793 h 10000"/>
              <a:gd name="connsiteX5" fmla="*/ 4458 w 10000"/>
              <a:gd name="connsiteY5" fmla="*/ 9587 h 10000"/>
              <a:gd name="connsiteX6" fmla="*/ 4776 w 10000"/>
              <a:gd name="connsiteY6" fmla="*/ 9607 h 10000"/>
              <a:gd name="connsiteX7" fmla="*/ 5241 w 10000"/>
              <a:gd name="connsiteY7" fmla="*/ 9388 h 10000"/>
              <a:gd name="connsiteX8" fmla="*/ 5676 w 10000"/>
              <a:gd name="connsiteY8" fmla="*/ 9322 h 10000"/>
              <a:gd name="connsiteX9" fmla="*/ 6541 w 10000"/>
              <a:gd name="connsiteY9" fmla="*/ 8499 h 10000"/>
              <a:gd name="connsiteX10" fmla="*/ 7177 w 10000"/>
              <a:gd name="connsiteY10" fmla="*/ 7340 h 10000"/>
              <a:gd name="connsiteX11" fmla="*/ 7994 w 10000"/>
              <a:gd name="connsiteY11" fmla="*/ 5449 h 10000"/>
              <a:gd name="connsiteX12" fmla="*/ 8797 w 10000"/>
              <a:gd name="connsiteY12" fmla="*/ 3557 h 10000"/>
              <a:gd name="connsiteX13" fmla="*/ 10000 w 10000"/>
              <a:gd name="connsiteY1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>
                <a:moveTo>
                  <a:pt x="0" y="8345"/>
                </a:moveTo>
                <a:lnTo>
                  <a:pt x="789" y="9173"/>
                </a:lnTo>
                <a:lnTo>
                  <a:pt x="1579" y="10000"/>
                </a:lnTo>
                <a:lnTo>
                  <a:pt x="2601" y="10000"/>
                </a:lnTo>
                <a:lnTo>
                  <a:pt x="3761" y="9793"/>
                </a:lnTo>
                <a:lnTo>
                  <a:pt x="4458" y="9587"/>
                </a:lnTo>
                <a:lnTo>
                  <a:pt x="4776" y="9607"/>
                </a:lnTo>
                <a:cubicBezTo>
                  <a:pt x="4820" y="9885"/>
                  <a:pt x="5197" y="9110"/>
                  <a:pt x="5241" y="9388"/>
                </a:cubicBezTo>
                <a:cubicBezTo>
                  <a:pt x="5275" y="9366"/>
                  <a:pt x="5642" y="9344"/>
                  <a:pt x="5676" y="9322"/>
                </a:cubicBezTo>
                <a:lnTo>
                  <a:pt x="6541" y="8499"/>
                </a:lnTo>
                <a:lnTo>
                  <a:pt x="7177" y="7340"/>
                </a:lnTo>
                <a:lnTo>
                  <a:pt x="7994" y="5449"/>
                </a:lnTo>
                <a:lnTo>
                  <a:pt x="8797" y="3557"/>
                </a:lnTo>
                <a:cubicBezTo>
                  <a:pt x="8999" y="3074"/>
                  <a:pt x="9799" y="482"/>
                  <a:pt x="10000" y="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pPr>
              <a:defRPr/>
            </a:pPr>
            <a:endParaRPr lang="ja-JP" altLang="en-US" sz="1000" dirty="0">
              <a:latin typeface="+mn-ea"/>
            </a:endParaRPr>
          </a:p>
        </p:txBody>
      </p:sp>
      <p:grpSp>
        <p:nvGrpSpPr>
          <p:cNvPr id="458" name="グループ化 457"/>
          <p:cNvGrpSpPr/>
          <p:nvPr/>
        </p:nvGrpSpPr>
        <p:grpSpPr>
          <a:xfrm rot="1245588">
            <a:off x="7480615" y="6619562"/>
            <a:ext cx="106574" cy="127410"/>
            <a:chOff x="2250164" y="4535872"/>
            <a:chExt cx="287863" cy="380576"/>
          </a:xfrm>
        </p:grpSpPr>
        <p:cxnSp>
          <p:nvCxnSpPr>
            <p:cNvPr id="459" name="直線コネクタ 458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0" name="直線コネクタ 459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1" name="直線コネクタ 460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2" name="直線コネクタ 461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3" name="直線コネクタ 462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4" name="直線コネクタ 463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0" name="グループ化 439"/>
          <p:cNvGrpSpPr/>
          <p:nvPr/>
        </p:nvGrpSpPr>
        <p:grpSpPr>
          <a:xfrm rot="5400000">
            <a:off x="7759904" y="7098314"/>
            <a:ext cx="108000" cy="108000"/>
            <a:chOff x="2250164" y="4535872"/>
            <a:chExt cx="287863" cy="380576"/>
          </a:xfrm>
        </p:grpSpPr>
        <p:cxnSp>
          <p:nvCxnSpPr>
            <p:cNvPr id="441" name="直線コネクタ 440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直線コネクタ 441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直線コネクタ 442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直線コネクタ 443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5" name="直線コネクタ 444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6" name="直線コネクタ 445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6" name="直線コネクタ 465"/>
          <p:cNvCxnSpPr/>
          <p:nvPr/>
        </p:nvCxnSpPr>
        <p:spPr>
          <a:xfrm flipH="1">
            <a:off x="11630896" y="5257764"/>
            <a:ext cx="0" cy="28800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7" name="直線矢印コネクタ 466"/>
          <p:cNvCxnSpPr/>
          <p:nvPr/>
        </p:nvCxnSpPr>
        <p:spPr>
          <a:xfrm flipV="1">
            <a:off x="8725122" y="5428135"/>
            <a:ext cx="287801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8" name="Rectangle 4"/>
          <p:cNvSpPr>
            <a:spLocks noChangeArrowheads="1"/>
          </p:cNvSpPr>
          <p:nvPr/>
        </p:nvSpPr>
        <p:spPr bwMode="auto">
          <a:xfrm>
            <a:off x="8930931" y="5197292"/>
            <a:ext cx="2676125" cy="21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10" tIns="45705" rIns="91410" bIns="45705" anchor="ctr"/>
          <a:lstStyle/>
          <a:p>
            <a:pPr algn="ctr"/>
            <a:r>
              <a:rPr lang="ja-JP" altLang="en-US" sz="1200" dirty="0" smtClean="0">
                <a:latin typeface="+mn-ea"/>
              </a:rPr>
              <a:t>工事中区間</a:t>
            </a:r>
            <a:r>
              <a:rPr lang="en-US" altLang="ja-JP" sz="1200" dirty="0" smtClean="0">
                <a:latin typeface="+mn-ea"/>
              </a:rPr>
              <a:t>2,400m</a:t>
            </a:r>
            <a:endParaRPr lang="ja-JP" altLang="en-US" sz="1200" dirty="0">
              <a:latin typeface="+mn-ea"/>
            </a:endParaRPr>
          </a:p>
        </p:txBody>
      </p:sp>
      <p:pic>
        <p:nvPicPr>
          <p:cNvPr id="3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05238" y="5299737"/>
            <a:ext cx="362317" cy="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524134" y="3288432"/>
            <a:ext cx="1040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工事概要</a:t>
            </a:r>
          </a:p>
        </p:txBody>
      </p:sp>
      <p:sp>
        <p:nvSpPr>
          <p:cNvPr id="317" name="角丸四角形吹き出し 316"/>
          <p:cNvSpPr/>
          <p:nvPr/>
        </p:nvSpPr>
        <p:spPr>
          <a:xfrm>
            <a:off x="8167629" y="2361906"/>
            <a:ext cx="1036630" cy="651919"/>
          </a:xfrm>
          <a:prstGeom prst="wedgeRoundRectCallout">
            <a:avLst>
              <a:gd name="adj1" fmla="val -92627"/>
              <a:gd name="adj2" fmla="val 78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ja-JP" altLang="en-US" sz="9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護岸の補強や、川底を掘れないようにする工事を実施</a:t>
            </a:r>
            <a:endParaRPr kumimoji="1" lang="ja-JP" altLang="en-US" sz="9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435" name="直線矢印コネクタ 434"/>
          <p:cNvCxnSpPr>
            <a:stCxn id="436" idx="2"/>
          </p:cNvCxnSpPr>
          <p:nvPr/>
        </p:nvCxnSpPr>
        <p:spPr>
          <a:xfrm flipH="1" flipV="1">
            <a:off x="8566723" y="6912283"/>
            <a:ext cx="14246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直線矢印コネクタ 419"/>
          <p:cNvCxnSpPr/>
          <p:nvPr/>
        </p:nvCxnSpPr>
        <p:spPr>
          <a:xfrm flipH="1" flipV="1">
            <a:off x="9753277" y="6208861"/>
            <a:ext cx="108646" cy="1975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4" name="直線矢印コネクタ 403"/>
          <p:cNvCxnSpPr/>
          <p:nvPr/>
        </p:nvCxnSpPr>
        <p:spPr>
          <a:xfrm flipH="1">
            <a:off x="6714586" y="6624981"/>
            <a:ext cx="147447" cy="1456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389996" y="-9868"/>
            <a:ext cx="6390908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川づくり</a:t>
            </a:r>
            <a:r>
              <a:rPr lang="ja-JP" altLang="en-US" sz="1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8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河川改修事業）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399225" y="436048"/>
            <a:ext cx="6376247" cy="2889941"/>
            <a:chOff x="7103441" y="445985"/>
            <a:chExt cx="6376247" cy="2889941"/>
          </a:xfrm>
        </p:grpSpPr>
        <p:pic>
          <p:nvPicPr>
            <p:cNvPr id="30" name="Picture 2" descr="おおかわばしじょうりゅうぶのしゃしん" title="おおかわばしじょうりゅうぶのしゃしん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03441" y="445985"/>
              <a:ext cx="6376247" cy="2889941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正方形/長方形 33"/>
            <p:cNvSpPr/>
            <p:nvPr/>
          </p:nvSpPr>
          <p:spPr>
            <a:xfrm rot="1650440">
              <a:off x="7134275" y="1124706"/>
              <a:ext cx="405945" cy="166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9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大川橋</a:t>
              </a:r>
            </a:p>
          </p:txBody>
        </p:sp>
        <p:sp>
          <p:nvSpPr>
            <p:cNvPr id="333" name="正方形/長方形 332"/>
            <p:cNvSpPr/>
            <p:nvPr/>
          </p:nvSpPr>
          <p:spPr>
            <a:xfrm rot="2831327">
              <a:off x="7917104" y="1878727"/>
              <a:ext cx="405944" cy="166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千歳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橋</a:t>
              </a:r>
            </a:p>
          </p:txBody>
        </p:sp>
        <p:sp>
          <p:nvSpPr>
            <p:cNvPr id="336" name="正方形/長方形 335"/>
            <p:cNvSpPr/>
            <p:nvPr/>
          </p:nvSpPr>
          <p:spPr>
            <a:xfrm rot="2191362">
              <a:off x="7872516" y="2816207"/>
              <a:ext cx="405945" cy="166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9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父鬼川</a:t>
              </a:r>
              <a:endParaRPr kumimoji="1"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7345102" y="1330216"/>
              <a:ext cx="643931" cy="668230"/>
            </a:xfrm>
            <a:custGeom>
              <a:avLst/>
              <a:gdLst>
                <a:gd name="connsiteX0" fmla="*/ 0 w 673100"/>
                <a:gd name="connsiteY0" fmla="*/ 0 h 698500"/>
                <a:gd name="connsiteX1" fmla="*/ 0 w 673100"/>
                <a:gd name="connsiteY1" fmla="*/ 254000 h 698500"/>
                <a:gd name="connsiteX2" fmla="*/ 50800 w 673100"/>
                <a:gd name="connsiteY2" fmla="*/ 469900 h 698500"/>
                <a:gd name="connsiteX3" fmla="*/ 203200 w 673100"/>
                <a:gd name="connsiteY3" fmla="*/ 558800 h 698500"/>
                <a:gd name="connsiteX4" fmla="*/ 368300 w 673100"/>
                <a:gd name="connsiteY4" fmla="*/ 673100 h 698500"/>
                <a:gd name="connsiteX5" fmla="*/ 584200 w 673100"/>
                <a:gd name="connsiteY5" fmla="*/ 698500 h 698500"/>
                <a:gd name="connsiteX6" fmla="*/ 673100 w 673100"/>
                <a:gd name="connsiteY6" fmla="*/ 673100 h 698500"/>
                <a:gd name="connsiteX7" fmla="*/ 673100 w 673100"/>
                <a:gd name="connsiteY7" fmla="*/ 6731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100" h="698500">
                  <a:moveTo>
                    <a:pt x="0" y="0"/>
                  </a:moveTo>
                  <a:lnTo>
                    <a:pt x="0" y="254000"/>
                  </a:lnTo>
                  <a:lnTo>
                    <a:pt x="50800" y="469900"/>
                  </a:lnTo>
                  <a:lnTo>
                    <a:pt x="203200" y="558800"/>
                  </a:lnTo>
                  <a:lnTo>
                    <a:pt x="368300" y="673100"/>
                  </a:lnTo>
                  <a:lnTo>
                    <a:pt x="584200" y="698500"/>
                  </a:lnTo>
                  <a:lnTo>
                    <a:pt x="673100" y="673100"/>
                  </a:lnTo>
                  <a:lnTo>
                    <a:pt x="673100" y="673100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8" name="正方形/長方形 337"/>
            <p:cNvSpPr/>
            <p:nvPr/>
          </p:nvSpPr>
          <p:spPr>
            <a:xfrm rot="4602417">
              <a:off x="8611909" y="1495196"/>
              <a:ext cx="405944" cy="166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大畑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橋</a:t>
              </a:r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8233721" y="1596717"/>
              <a:ext cx="484178" cy="353978"/>
            </a:xfrm>
            <a:custGeom>
              <a:avLst/>
              <a:gdLst>
                <a:gd name="connsiteX0" fmla="*/ 0 w 506110"/>
                <a:gd name="connsiteY0" fmla="*/ 357254 h 370013"/>
                <a:gd name="connsiteX1" fmla="*/ 110579 w 506110"/>
                <a:gd name="connsiteY1" fmla="*/ 370013 h 370013"/>
                <a:gd name="connsiteX2" fmla="*/ 178627 w 506110"/>
                <a:gd name="connsiteY2" fmla="*/ 340242 h 370013"/>
                <a:gd name="connsiteX3" fmla="*/ 246675 w 506110"/>
                <a:gd name="connsiteY3" fmla="*/ 238169 h 370013"/>
                <a:gd name="connsiteX4" fmla="*/ 293459 w 506110"/>
                <a:gd name="connsiteY4" fmla="*/ 140350 h 370013"/>
                <a:gd name="connsiteX5" fmla="*/ 348748 w 506110"/>
                <a:gd name="connsiteY5" fmla="*/ 72301 h 370013"/>
                <a:gd name="connsiteX6" fmla="*/ 408290 w 506110"/>
                <a:gd name="connsiteY6" fmla="*/ 29771 h 370013"/>
                <a:gd name="connsiteX7" fmla="*/ 476339 w 506110"/>
                <a:gd name="connsiteY7" fmla="*/ 0 h 370013"/>
                <a:gd name="connsiteX8" fmla="*/ 506110 w 506110"/>
                <a:gd name="connsiteY8" fmla="*/ 0 h 37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110" h="370013">
                  <a:moveTo>
                    <a:pt x="0" y="357254"/>
                  </a:moveTo>
                  <a:lnTo>
                    <a:pt x="110579" y="370013"/>
                  </a:lnTo>
                  <a:lnTo>
                    <a:pt x="178627" y="340242"/>
                  </a:lnTo>
                  <a:lnTo>
                    <a:pt x="246675" y="238169"/>
                  </a:lnTo>
                  <a:lnTo>
                    <a:pt x="293459" y="140350"/>
                  </a:lnTo>
                  <a:lnTo>
                    <a:pt x="348748" y="72301"/>
                  </a:lnTo>
                  <a:lnTo>
                    <a:pt x="408290" y="29771"/>
                  </a:lnTo>
                  <a:lnTo>
                    <a:pt x="476339" y="0"/>
                  </a:lnTo>
                  <a:lnTo>
                    <a:pt x="506110" y="0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8909129" y="1352594"/>
              <a:ext cx="1310127" cy="610307"/>
            </a:xfrm>
            <a:custGeom>
              <a:avLst/>
              <a:gdLst>
                <a:gd name="connsiteX0" fmla="*/ 0 w 1369473"/>
                <a:gd name="connsiteY0" fmla="*/ 199892 h 637953"/>
                <a:gd name="connsiteX1" fmla="*/ 153109 w 1369473"/>
                <a:gd name="connsiteY1" fmla="*/ 136096 h 637953"/>
                <a:gd name="connsiteX2" fmla="*/ 284953 w 1369473"/>
                <a:gd name="connsiteY2" fmla="*/ 42530 h 637953"/>
                <a:gd name="connsiteX3" fmla="*/ 446567 w 1369473"/>
                <a:gd name="connsiteY3" fmla="*/ 0 h 637953"/>
                <a:gd name="connsiteX4" fmla="*/ 578411 w 1369473"/>
                <a:gd name="connsiteY4" fmla="*/ 85060 h 637953"/>
                <a:gd name="connsiteX5" fmla="*/ 633700 w 1369473"/>
                <a:gd name="connsiteY5" fmla="*/ 178627 h 637953"/>
                <a:gd name="connsiteX6" fmla="*/ 769797 w 1369473"/>
                <a:gd name="connsiteY6" fmla="*/ 340241 h 637953"/>
                <a:gd name="connsiteX7" fmla="*/ 829339 w 1369473"/>
                <a:gd name="connsiteY7" fmla="*/ 421049 h 637953"/>
                <a:gd name="connsiteX8" fmla="*/ 863364 w 1369473"/>
                <a:gd name="connsiteY8" fmla="*/ 480591 h 637953"/>
                <a:gd name="connsiteX9" fmla="*/ 927159 w 1369473"/>
                <a:gd name="connsiteY9" fmla="*/ 582664 h 637953"/>
                <a:gd name="connsiteX10" fmla="*/ 990954 w 1369473"/>
                <a:gd name="connsiteY10" fmla="*/ 637953 h 637953"/>
                <a:gd name="connsiteX11" fmla="*/ 1105786 w 1369473"/>
                <a:gd name="connsiteY11" fmla="*/ 629447 h 637953"/>
                <a:gd name="connsiteX12" fmla="*/ 1165328 w 1369473"/>
                <a:gd name="connsiteY12" fmla="*/ 591170 h 637953"/>
                <a:gd name="connsiteX13" fmla="*/ 1237630 w 1369473"/>
                <a:gd name="connsiteY13" fmla="*/ 565652 h 637953"/>
                <a:gd name="connsiteX14" fmla="*/ 1271654 w 1369473"/>
                <a:gd name="connsiteY14" fmla="*/ 484844 h 637953"/>
                <a:gd name="connsiteX15" fmla="*/ 1267401 w 1369473"/>
                <a:gd name="connsiteY15" fmla="*/ 387025 h 637953"/>
                <a:gd name="connsiteX16" fmla="*/ 1292919 w 1369473"/>
                <a:gd name="connsiteY16" fmla="*/ 242422 h 637953"/>
                <a:gd name="connsiteX17" fmla="*/ 1318437 w 1369473"/>
                <a:gd name="connsiteY17" fmla="*/ 127590 h 637953"/>
                <a:gd name="connsiteX18" fmla="*/ 1335449 w 1369473"/>
                <a:gd name="connsiteY18" fmla="*/ 68048 h 637953"/>
                <a:gd name="connsiteX19" fmla="*/ 1369473 w 1369473"/>
                <a:gd name="connsiteY19" fmla="*/ 63795 h 6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9473" h="637953">
                  <a:moveTo>
                    <a:pt x="0" y="199892"/>
                  </a:moveTo>
                  <a:lnTo>
                    <a:pt x="153109" y="136096"/>
                  </a:lnTo>
                  <a:lnTo>
                    <a:pt x="284953" y="42530"/>
                  </a:lnTo>
                  <a:lnTo>
                    <a:pt x="446567" y="0"/>
                  </a:lnTo>
                  <a:lnTo>
                    <a:pt x="578411" y="85060"/>
                  </a:lnTo>
                  <a:lnTo>
                    <a:pt x="633700" y="178627"/>
                  </a:lnTo>
                  <a:lnTo>
                    <a:pt x="769797" y="340241"/>
                  </a:lnTo>
                  <a:lnTo>
                    <a:pt x="829339" y="421049"/>
                  </a:lnTo>
                  <a:lnTo>
                    <a:pt x="863364" y="480591"/>
                  </a:lnTo>
                  <a:lnTo>
                    <a:pt x="927159" y="582664"/>
                  </a:lnTo>
                  <a:lnTo>
                    <a:pt x="990954" y="637953"/>
                  </a:lnTo>
                  <a:lnTo>
                    <a:pt x="1105786" y="629447"/>
                  </a:lnTo>
                  <a:lnTo>
                    <a:pt x="1165328" y="591170"/>
                  </a:lnTo>
                  <a:lnTo>
                    <a:pt x="1237630" y="565652"/>
                  </a:lnTo>
                  <a:lnTo>
                    <a:pt x="1271654" y="484844"/>
                  </a:lnTo>
                  <a:lnTo>
                    <a:pt x="1267401" y="387025"/>
                  </a:lnTo>
                  <a:lnTo>
                    <a:pt x="1292919" y="242422"/>
                  </a:lnTo>
                  <a:lnTo>
                    <a:pt x="1318437" y="127590"/>
                  </a:lnTo>
                  <a:lnTo>
                    <a:pt x="1335449" y="68048"/>
                  </a:lnTo>
                  <a:lnTo>
                    <a:pt x="1369473" y="63795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10227393" y="1393281"/>
              <a:ext cx="1208409" cy="720162"/>
            </a:xfrm>
            <a:custGeom>
              <a:avLst/>
              <a:gdLst>
                <a:gd name="connsiteX0" fmla="*/ 0 w 1263148"/>
                <a:gd name="connsiteY0" fmla="*/ 0 h 752785"/>
                <a:gd name="connsiteX1" fmla="*/ 80808 w 1263148"/>
                <a:gd name="connsiteY1" fmla="*/ 21265 h 752785"/>
                <a:gd name="connsiteX2" fmla="*/ 208399 w 1263148"/>
                <a:gd name="connsiteY2" fmla="*/ 93566 h 752785"/>
                <a:gd name="connsiteX3" fmla="*/ 289206 w 1263148"/>
                <a:gd name="connsiteY3" fmla="*/ 148856 h 752785"/>
                <a:gd name="connsiteX4" fmla="*/ 429556 w 1263148"/>
                <a:gd name="connsiteY4" fmla="*/ 225410 h 752785"/>
                <a:gd name="connsiteX5" fmla="*/ 612436 w 1263148"/>
                <a:gd name="connsiteY5" fmla="*/ 344495 h 752785"/>
                <a:gd name="connsiteX6" fmla="*/ 659219 w 1263148"/>
                <a:gd name="connsiteY6" fmla="*/ 361507 h 752785"/>
                <a:gd name="connsiteX7" fmla="*/ 663472 w 1263148"/>
                <a:gd name="connsiteY7" fmla="*/ 455073 h 752785"/>
                <a:gd name="connsiteX8" fmla="*/ 637954 w 1263148"/>
                <a:gd name="connsiteY8" fmla="*/ 561399 h 752785"/>
                <a:gd name="connsiteX9" fmla="*/ 650713 w 1263148"/>
                <a:gd name="connsiteY9" fmla="*/ 654965 h 752785"/>
                <a:gd name="connsiteX10" fmla="*/ 710255 w 1263148"/>
                <a:gd name="connsiteY10" fmla="*/ 752785 h 752785"/>
                <a:gd name="connsiteX11" fmla="*/ 774051 w 1263148"/>
                <a:gd name="connsiteY11" fmla="*/ 752785 h 752785"/>
                <a:gd name="connsiteX12" fmla="*/ 863364 w 1263148"/>
                <a:gd name="connsiteY12" fmla="*/ 735773 h 752785"/>
                <a:gd name="connsiteX13" fmla="*/ 939919 w 1263148"/>
                <a:gd name="connsiteY13" fmla="*/ 688990 h 752785"/>
                <a:gd name="connsiteX14" fmla="*/ 935666 w 1263148"/>
                <a:gd name="connsiteY14" fmla="*/ 557146 h 752785"/>
                <a:gd name="connsiteX15" fmla="*/ 931413 w 1263148"/>
                <a:gd name="connsiteY15" fmla="*/ 412543 h 752785"/>
                <a:gd name="connsiteX16" fmla="*/ 1033485 w 1263148"/>
                <a:gd name="connsiteY16" fmla="*/ 250928 h 752785"/>
                <a:gd name="connsiteX17" fmla="*/ 1127052 w 1263148"/>
                <a:gd name="connsiteY17" fmla="*/ 204145 h 752785"/>
                <a:gd name="connsiteX18" fmla="*/ 1199353 w 1263148"/>
                <a:gd name="connsiteY18" fmla="*/ 148856 h 752785"/>
                <a:gd name="connsiteX19" fmla="*/ 1263148 w 1263148"/>
                <a:gd name="connsiteY19" fmla="*/ 127591 h 75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3148" h="752785">
                  <a:moveTo>
                    <a:pt x="0" y="0"/>
                  </a:moveTo>
                  <a:lnTo>
                    <a:pt x="80808" y="21265"/>
                  </a:lnTo>
                  <a:lnTo>
                    <a:pt x="208399" y="93566"/>
                  </a:lnTo>
                  <a:lnTo>
                    <a:pt x="289206" y="148856"/>
                  </a:lnTo>
                  <a:lnTo>
                    <a:pt x="429556" y="225410"/>
                  </a:lnTo>
                  <a:lnTo>
                    <a:pt x="612436" y="344495"/>
                  </a:lnTo>
                  <a:lnTo>
                    <a:pt x="659219" y="361507"/>
                  </a:lnTo>
                  <a:lnTo>
                    <a:pt x="663472" y="455073"/>
                  </a:lnTo>
                  <a:lnTo>
                    <a:pt x="637954" y="561399"/>
                  </a:lnTo>
                  <a:lnTo>
                    <a:pt x="650713" y="654965"/>
                  </a:lnTo>
                  <a:lnTo>
                    <a:pt x="710255" y="752785"/>
                  </a:lnTo>
                  <a:lnTo>
                    <a:pt x="774051" y="752785"/>
                  </a:lnTo>
                  <a:lnTo>
                    <a:pt x="863364" y="735773"/>
                  </a:lnTo>
                  <a:lnTo>
                    <a:pt x="939919" y="688990"/>
                  </a:lnTo>
                  <a:lnTo>
                    <a:pt x="935666" y="557146"/>
                  </a:lnTo>
                  <a:lnTo>
                    <a:pt x="931413" y="412543"/>
                  </a:lnTo>
                  <a:lnTo>
                    <a:pt x="1033485" y="250928"/>
                  </a:lnTo>
                  <a:lnTo>
                    <a:pt x="1127052" y="204145"/>
                  </a:lnTo>
                  <a:lnTo>
                    <a:pt x="1199353" y="148856"/>
                  </a:lnTo>
                  <a:lnTo>
                    <a:pt x="1263148" y="127591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11439871" y="1381075"/>
              <a:ext cx="748645" cy="394665"/>
            </a:xfrm>
            <a:custGeom>
              <a:avLst/>
              <a:gdLst>
                <a:gd name="connsiteX0" fmla="*/ 0 w 782557"/>
                <a:gd name="connsiteY0" fmla="*/ 131844 h 412543"/>
                <a:gd name="connsiteX1" fmla="*/ 119085 w 782557"/>
                <a:gd name="connsiteY1" fmla="*/ 42530 h 412543"/>
                <a:gd name="connsiteX2" fmla="*/ 221158 w 782557"/>
                <a:gd name="connsiteY2" fmla="*/ 0 h 412543"/>
                <a:gd name="connsiteX3" fmla="*/ 314724 w 782557"/>
                <a:gd name="connsiteY3" fmla="*/ 4253 h 412543"/>
                <a:gd name="connsiteX4" fmla="*/ 378519 w 782557"/>
                <a:gd name="connsiteY4" fmla="*/ 80807 h 412543"/>
                <a:gd name="connsiteX5" fmla="*/ 493351 w 782557"/>
                <a:gd name="connsiteY5" fmla="*/ 178627 h 412543"/>
                <a:gd name="connsiteX6" fmla="*/ 535881 w 782557"/>
                <a:gd name="connsiteY6" fmla="*/ 242422 h 412543"/>
                <a:gd name="connsiteX7" fmla="*/ 701749 w 782557"/>
                <a:gd name="connsiteY7" fmla="*/ 361507 h 412543"/>
                <a:gd name="connsiteX8" fmla="*/ 782557 w 782557"/>
                <a:gd name="connsiteY8" fmla="*/ 412543 h 412543"/>
                <a:gd name="connsiteX9" fmla="*/ 782557 w 782557"/>
                <a:gd name="connsiteY9" fmla="*/ 412543 h 41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557" h="412543">
                  <a:moveTo>
                    <a:pt x="0" y="131844"/>
                  </a:moveTo>
                  <a:lnTo>
                    <a:pt x="119085" y="42530"/>
                  </a:lnTo>
                  <a:lnTo>
                    <a:pt x="221158" y="0"/>
                  </a:lnTo>
                  <a:lnTo>
                    <a:pt x="314724" y="4253"/>
                  </a:lnTo>
                  <a:lnTo>
                    <a:pt x="378519" y="80807"/>
                  </a:lnTo>
                  <a:lnTo>
                    <a:pt x="493351" y="178627"/>
                  </a:lnTo>
                  <a:lnTo>
                    <a:pt x="535881" y="242422"/>
                  </a:lnTo>
                  <a:lnTo>
                    <a:pt x="701749" y="361507"/>
                  </a:lnTo>
                  <a:lnTo>
                    <a:pt x="782557" y="412543"/>
                  </a:lnTo>
                  <a:lnTo>
                    <a:pt x="782557" y="412543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10182715" y="1395685"/>
              <a:ext cx="93581" cy="20343"/>
            </a:xfrm>
            <a:custGeom>
              <a:avLst/>
              <a:gdLst>
                <a:gd name="connsiteX0" fmla="*/ 0 w 97820"/>
                <a:gd name="connsiteY0" fmla="*/ 21265 h 21265"/>
                <a:gd name="connsiteX1" fmla="*/ 46783 w 97820"/>
                <a:gd name="connsiteY1" fmla="*/ 0 h 21265"/>
                <a:gd name="connsiteX2" fmla="*/ 97820 w 97820"/>
                <a:gd name="connsiteY2" fmla="*/ 8506 h 2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820" h="21265">
                  <a:moveTo>
                    <a:pt x="0" y="21265"/>
                  </a:moveTo>
                  <a:lnTo>
                    <a:pt x="46783" y="0"/>
                  </a:lnTo>
                  <a:lnTo>
                    <a:pt x="97820" y="8506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11391693" y="1485124"/>
              <a:ext cx="75176" cy="52396"/>
            </a:xfrm>
            <a:custGeom>
              <a:avLst/>
              <a:gdLst>
                <a:gd name="connsiteX0" fmla="*/ 0 w 78581"/>
                <a:gd name="connsiteY0" fmla="*/ 54769 h 54769"/>
                <a:gd name="connsiteX1" fmla="*/ 45244 w 78581"/>
                <a:gd name="connsiteY1" fmla="*/ 30956 h 54769"/>
                <a:gd name="connsiteX2" fmla="*/ 78581 w 78581"/>
                <a:gd name="connsiteY2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81" h="54769">
                  <a:moveTo>
                    <a:pt x="0" y="54769"/>
                  </a:moveTo>
                  <a:lnTo>
                    <a:pt x="45244" y="30956"/>
                  </a:lnTo>
                  <a:lnTo>
                    <a:pt x="78581" y="0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12279213" y="1833384"/>
              <a:ext cx="489978" cy="464724"/>
            </a:xfrm>
            <a:custGeom>
              <a:avLst/>
              <a:gdLst>
                <a:gd name="connsiteX0" fmla="*/ 0 w 590550"/>
                <a:gd name="connsiteY0" fmla="*/ 0 h 495300"/>
                <a:gd name="connsiteX1" fmla="*/ 171450 w 590550"/>
                <a:gd name="connsiteY1" fmla="*/ 142875 h 495300"/>
                <a:gd name="connsiteX2" fmla="*/ 247650 w 590550"/>
                <a:gd name="connsiteY2" fmla="*/ 276225 h 495300"/>
                <a:gd name="connsiteX3" fmla="*/ 333375 w 590550"/>
                <a:gd name="connsiteY3" fmla="*/ 390525 h 495300"/>
                <a:gd name="connsiteX4" fmla="*/ 400050 w 590550"/>
                <a:gd name="connsiteY4" fmla="*/ 419100 h 495300"/>
                <a:gd name="connsiteX5" fmla="*/ 466725 w 590550"/>
                <a:gd name="connsiteY5" fmla="*/ 485775 h 495300"/>
                <a:gd name="connsiteX6" fmla="*/ 590550 w 590550"/>
                <a:gd name="connsiteY6" fmla="*/ 485775 h 495300"/>
                <a:gd name="connsiteX7" fmla="*/ 542925 w 590550"/>
                <a:gd name="connsiteY7" fmla="*/ 495300 h 495300"/>
                <a:gd name="connsiteX0" fmla="*/ 0 w 549910"/>
                <a:gd name="connsiteY0" fmla="*/ 0 h 495300"/>
                <a:gd name="connsiteX1" fmla="*/ 171450 w 549910"/>
                <a:gd name="connsiteY1" fmla="*/ 142875 h 495300"/>
                <a:gd name="connsiteX2" fmla="*/ 247650 w 549910"/>
                <a:gd name="connsiteY2" fmla="*/ 276225 h 495300"/>
                <a:gd name="connsiteX3" fmla="*/ 333375 w 549910"/>
                <a:gd name="connsiteY3" fmla="*/ 390525 h 495300"/>
                <a:gd name="connsiteX4" fmla="*/ 400050 w 549910"/>
                <a:gd name="connsiteY4" fmla="*/ 419100 h 495300"/>
                <a:gd name="connsiteX5" fmla="*/ 466725 w 549910"/>
                <a:gd name="connsiteY5" fmla="*/ 485775 h 495300"/>
                <a:gd name="connsiteX6" fmla="*/ 549910 w 549910"/>
                <a:gd name="connsiteY6" fmla="*/ 485775 h 495300"/>
                <a:gd name="connsiteX7" fmla="*/ 542925 w 549910"/>
                <a:gd name="connsiteY7" fmla="*/ 495300 h 495300"/>
                <a:gd name="connsiteX0" fmla="*/ 0 w 549910"/>
                <a:gd name="connsiteY0" fmla="*/ 0 h 485775"/>
                <a:gd name="connsiteX1" fmla="*/ 171450 w 549910"/>
                <a:gd name="connsiteY1" fmla="*/ 142875 h 485775"/>
                <a:gd name="connsiteX2" fmla="*/ 247650 w 549910"/>
                <a:gd name="connsiteY2" fmla="*/ 276225 h 485775"/>
                <a:gd name="connsiteX3" fmla="*/ 333375 w 549910"/>
                <a:gd name="connsiteY3" fmla="*/ 390525 h 485775"/>
                <a:gd name="connsiteX4" fmla="*/ 400050 w 549910"/>
                <a:gd name="connsiteY4" fmla="*/ 419100 h 485775"/>
                <a:gd name="connsiteX5" fmla="*/ 466725 w 549910"/>
                <a:gd name="connsiteY5" fmla="*/ 485775 h 485775"/>
                <a:gd name="connsiteX6" fmla="*/ 549910 w 549910"/>
                <a:gd name="connsiteY6" fmla="*/ 485775 h 485775"/>
                <a:gd name="connsiteX7" fmla="*/ 470354 w 549910"/>
                <a:gd name="connsiteY7" fmla="*/ 483689 h 485775"/>
                <a:gd name="connsiteX0" fmla="*/ 0 w 512173"/>
                <a:gd name="connsiteY0" fmla="*/ 0 h 485775"/>
                <a:gd name="connsiteX1" fmla="*/ 171450 w 512173"/>
                <a:gd name="connsiteY1" fmla="*/ 142875 h 485775"/>
                <a:gd name="connsiteX2" fmla="*/ 247650 w 512173"/>
                <a:gd name="connsiteY2" fmla="*/ 276225 h 485775"/>
                <a:gd name="connsiteX3" fmla="*/ 333375 w 512173"/>
                <a:gd name="connsiteY3" fmla="*/ 390525 h 485775"/>
                <a:gd name="connsiteX4" fmla="*/ 400050 w 512173"/>
                <a:gd name="connsiteY4" fmla="*/ 419100 h 485775"/>
                <a:gd name="connsiteX5" fmla="*/ 466725 w 512173"/>
                <a:gd name="connsiteY5" fmla="*/ 485775 h 485775"/>
                <a:gd name="connsiteX6" fmla="*/ 512173 w 512173"/>
                <a:gd name="connsiteY6" fmla="*/ 485775 h 485775"/>
                <a:gd name="connsiteX7" fmla="*/ 470354 w 512173"/>
                <a:gd name="connsiteY7" fmla="*/ 48368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173" h="485775">
                  <a:moveTo>
                    <a:pt x="0" y="0"/>
                  </a:moveTo>
                  <a:lnTo>
                    <a:pt x="171450" y="142875"/>
                  </a:lnTo>
                  <a:lnTo>
                    <a:pt x="247650" y="276225"/>
                  </a:lnTo>
                  <a:lnTo>
                    <a:pt x="333375" y="390525"/>
                  </a:lnTo>
                  <a:lnTo>
                    <a:pt x="400050" y="419100"/>
                  </a:lnTo>
                  <a:lnTo>
                    <a:pt x="466725" y="485775"/>
                  </a:lnTo>
                  <a:lnTo>
                    <a:pt x="512173" y="485775"/>
                  </a:lnTo>
                  <a:lnTo>
                    <a:pt x="470354" y="483689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10094326" y="1740626"/>
              <a:ext cx="19594" cy="140425"/>
            </a:xfrm>
            <a:custGeom>
              <a:avLst/>
              <a:gdLst>
                <a:gd name="connsiteX0" fmla="*/ 19594 w 19594"/>
                <a:gd name="connsiteY0" fmla="*/ 0 h 140425"/>
                <a:gd name="connsiteX1" fmla="*/ 19594 w 19594"/>
                <a:gd name="connsiteY1" fmla="*/ 101237 h 140425"/>
                <a:gd name="connsiteX2" fmla="*/ 0 w 19594"/>
                <a:gd name="connsiteY2" fmla="*/ 140425 h 140425"/>
                <a:gd name="connsiteX3" fmla="*/ 0 w 19594"/>
                <a:gd name="connsiteY3" fmla="*/ 137160 h 14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94" h="140425">
                  <a:moveTo>
                    <a:pt x="19594" y="0"/>
                  </a:moveTo>
                  <a:lnTo>
                    <a:pt x="19594" y="101237"/>
                  </a:lnTo>
                  <a:lnTo>
                    <a:pt x="0" y="140425"/>
                  </a:lnTo>
                  <a:lnTo>
                    <a:pt x="0" y="137160"/>
                  </a:lnTo>
                </a:path>
              </a:pathLst>
            </a:custGeom>
            <a:ln w="762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6" name="直線矢印コネクタ 75"/>
            <p:cNvCxnSpPr/>
            <p:nvPr/>
          </p:nvCxnSpPr>
          <p:spPr>
            <a:xfrm flipV="1">
              <a:off x="7494170" y="617592"/>
              <a:ext cx="144000" cy="288000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直線矢印コネクタ 340"/>
            <p:cNvCxnSpPr/>
            <p:nvPr/>
          </p:nvCxnSpPr>
          <p:spPr>
            <a:xfrm flipH="1" flipV="1">
              <a:off x="7356297" y="2214928"/>
              <a:ext cx="96048" cy="228458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0" name="正方形/長方形 339"/>
            <p:cNvSpPr/>
            <p:nvPr/>
          </p:nvSpPr>
          <p:spPr>
            <a:xfrm rot="18687483">
              <a:off x="11989224" y="1669826"/>
              <a:ext cx="468000" cy="166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そうず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橋</a:t>
              </a:r>
            </a:p>
          </p:txBody>
        </p:sp>
        <p:sp>
          <p:nvSpPr>
            <p:cNvPr id="337" name="正方形/長方形 336"/>
            <p:cNvSpPr/>
            <p:nvPr/>
          </p:nvSpPr>
          <p:spPr>
            <a:xfrm rot="1650440">
              <a:off x="10977476" y="1762159"/>
              <a:ext cx="405945" cy="166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地蔵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橋</a:t>
              </a:r>
            </a:p>
          </p:txBody>
        </p:sp>
      </p:grpSp>
      <p:sp>
        <p:nvSpPr>
          <p:cNvPr id="456" name="Freeform 13"/>
          <p:cNvSpPr>
            <a:spLocks/>
          </p:cNvSpPr>
          <p:nvPr/>
        </p:nvSpPr>
        <p:spPr bwMode="auto">
          <a:xfrm>
            <a:off x="7657740" y="6413265"/>
            <a:ext cx="1048951" cy="353734"/>
          </a:xfrm>
          <a:custGeom>
            <a:avLst/>
            <a:gdLst>
              <a:gd name="T0" fmla="*/ 0 w 11097"/>
              <a:gd name="T1" fmla="*/ 859558817 h 10000"/>
              <a:gd name="T2" fmla="*/ 2147483647 w 11097"/>
              <a:gd name="T3" fmla="*/ 635042226 h 10000"/>
              <a:gd name="T4" fmla="*/ 2147483647 w 11097"/>
              <a:gd name="T5" fmla="*/ 461841096 h 10000"/>
              <a:gd name="T6" fmla="*/ 2147483647 w 11097"/>
              <a:gd name="T7" fmla="*/ 288639966 h 10000"/>
              <a:gd name="T8" fmla="*/ 2147483647 w 11097"/>
              <a:gd name="T9" fmla="*/ 144319012 h 10000"/>
              <a:gd name="T10" fmla="*/ 2147483647 w 11097"/>
              <a:gd name="T11" fmla="*/ 38507548 h 10000"/>
              <a:gd name="T12" fmla="*/ 2147483647 w 11097"/>
              <a:gd name="T13" fmla="*/ 0 h 10000"/>
              <a:gd name="T14" fmla="*/ 2147483647 w 11097"/>
              <a:gd name="T15" fmla="*/ 48134921 h 10000"/>
              <a:gd name="T16" fmla="*/ 2147483647 w 11097"/>
              <a:gd name="T17" fmla="*/ 144319012 h 10000"/>
              <a:gd name="T18" fmla="*/ 2147483647 w 11097"/>
              <a:gd name="T19" fmla="*/ 192455875 h 10000"/>
              <a:gd name="T20" fmla="*/ 2147483647 w 11097"/>
              <a:gd name="T21" fmla="*/ 21205339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connsiteX0" fmla="*/ 0 w 11097"/>
              <a:gd name="connsiteY0" fmla="*/ 10000 h 10000"/>
              <a:gd name="connsiteX1" fmla="*/ 921 w 11097"/>
              <a:gd name="connsiteY1" fmla="*/ 7388 h 10000"/>
              <a:gd name="connsiteX2" fmla="*/ 1998 w 11097"/>
              <a:gd name="connsiteY2" fmla="*/ 5373 h 10000"/>
              <a:gd name="connsiteX3" fmla="*/ 3038 w 11097"/>
              <a:gd name="connsiteY3" fmla="*/ 3358 h 10000"/>
              <a:gd name="connsiteX4" fmla="*/ 4502 w 11097"/>
              <a:gd name="connsiteY4" fmla="*/ 4473 h 10000"/>
              <a:gd name="connsiteX5" fmla="*/ 5837 w 11097"/>
              <a:gd name="connsiteY5" fmla="*/ 448 h 10000"/>
              <a:gd name="connsiteX6" fmla="*/ 7022 w 11097"/>
              <a:gd name="connsiteY6" fmla="*/ 0 h 10000"/>
              <a:gd name="connsiteX7" fmla="*/ 7990 w 11097"/>
              <a:gd name="connsiteY7" fmla="*/ 560 h 10000"/>
              <a:gd name="connsiteX8" fmla="*/ 8744 w 11097"/>
              <a:gd name="connsiteY8" fmla="*/ 1679 h 10000"/>
              <a:gd name="connsiteX9" fmla="*/ 9282 w 11097"/>
              <a:gd name="connsiteY9" fmla="*/ 2239 h 10000"/>
              <a:gd name="connsiteX10" fmla="*/ 11097 w 11097"/>
              <a:gd name="connsiteY10" fmla="*/ 2467 h 10000"/>
              <a:gd name="connsiteX0" fmla="*/ 0 w 11097"/>
              <a:gd name="connsiteY0" fmla="*/ 10000 h 10000"/>
              <a:gd name="connsiteX1" fmla="*/ 921 w 11097"/>
              <a:gd name="connsiteY1" fmla="*/ 7388 h 10000"/>
              <a:gd name="connsiteX2" fmla="*/ 1998 w 11097"/>
              <a:gd name="connsiteY2" fmla="*/ 5373 h 10000"/>
              <a:gd name="connsiteX3" fmla="*/ 3038 w 11097"/>
              <a:gd name="connsiteY3" fmla="*/ 5104 h 10000"/>
              <a:gd name="connsiteX4" fmla="*/ 4502 w 11097"/>
              <a:gd name="connsiteY4" fmla="*/ 4473 h 10000"/>
              <a:gd name="connsiteX5" fmla="*/ 5837 w 11097"/>
              <a:gd name="connsiteY5" fmla="*/ 448 h 10000"/>
              <a:gd name="connsiteX6" fmla="*/ 7022 w 11097"/>
              <a:gd name="connsiteY6" fmla="*/ 0 h 10000"/>
              <a:gd name="connsiteX7" fmla="*/ 7990 w 11097"/>
              <a:gd name="connsiteY7" fmla="*/ 560 h 10000"/>
              <a:gd name="connsiteX8" fmla="*/ 8744 w 11097"/>
              <a:gd name="connsiteY8" fmla="*/ 1679 h 10000"/>
              <a:gd name="connsiteX9" fmla="*/ 9282 w 11097"/>
              <a:gd name="connsiteY9" fmla="*/ 2239 h 10000"/>
              <a:gd name="connsiteX10" fmla="*/ 11097 w 11097"/>
              <a:gd name="connsiteY10" fmla="*/ 2467 h 10000"/>
              <a:gd name="connsiteX0" fmla="*/ 0 w 11097"/>
              <a:gd name="connsiteY0" fmla="*/ 10000 h 10000"/>
              <a:gd name="connsiteX1" fmla="*/ 921 w 11097"/>
              <a:gd name="connsiteY1" fmla="*/ 7388 h 10000"/>
              <a:gd name="connsiteX2" fmla="*/ 2297 w 11097"/>
              <a:gd name="connsiteY2" fmla="*/ 6770 h 10000"/>
              <a:gd name="connsiteX3" fmla="*/ 3038 w 11097"/>
              <a:gd name="connsiteY3" fmla="*/ 5104 h 10000"/>
              <a:gd name="connsiteX4" fmla="*/ 4502 w 11097"/>
              <a:gd name="connsiteY4" fmla="*/ 4473 h 10000"/>
              <a:gd name="connsiteX5" fmla="*/ 5837 w 11097"/>
              <a:gd name="connsiteY5" fmla="*/ 448 h 10000"/>
              <a:gd name="connsiteX6" fmla="*/ 7022 w 11097"/>
              <a:gd name="connsiteY6" fmla="*/ 0 h 10000"/>
              <a:gd name="connsiteX7" fmla="*/ 7990 w 11097"/>
              <a:gd name="connsiteY7" fmla="*/ 560 h 10000"/>
              <a:gd name="connsiteX8" fmla="*/ 8744 w 11097"/>
              <a:gd name="connsiteY8" fmla="*/ 1679 h 10000"/>
              <a:gd name="connsiteX9" fmla="*/ 9282 w 11097"/>
              <a:gd name="connsiteY9" fmla="*/ 2239 h 10000"/>
              <a:gd name="connsiteX10" fmla="*/ 11097 w 11097"/>
              <a:gd name="connsiteY10" fmla="*/ 2467 h 10000"/>
              <a:gd name="connsiteX0" fmla="*/ 0 w 11097"/>
              <a:gd name="connsiteY0" fmla="*/ 10000 h 11434"/>
              <a:gd name="connsiteX1" fmla="*/ 878 w 11097"/>
              <a:gd name="connsiteY1" fmla="*/ 11415 h 11434"/>
              <a:gd name="connsiteX2" fmla="*/ 921 w 11097"/>
              <a:gd name="connsiteY2" fmla="*/ 7388 h 11434"/>
              <a:gd name="connsiteX3" fmla="*/ 2297 w 11097"/>
              <a:gd name="connsiteY3" fmla="*/ 6770 h 11434"/>
              <a:gd name="connsiteX4" fmla="*/ 3038 w 11097"/>
              <a:gd name="connsiteY4" fmla="*/ 5104 h 11434"/>
              <a:gd name="connsiteX5" fmla="*/ 4502 w 11097"/>
              <a:gd name="connsiteY5" fmla="*/ 4473 h 11434"/>
              <a:gd name="connsiteX6" fmla="*/ 5837 w 11097"/>
              <a:gd name="connsiteY6" fmla="*/ 448 h 11434"/>
              <a:gd name="connsiteX7" fmla="*/ 7022 w 11097"/>
              <a:gd name="connsiteY7" fmla="*/ 0 h 11434"/>
              <a:gd name="connsiteX8" fmla="*/ 7990 w 11097"/>
              <a:gd name="connsiteY8" fmla="*/ 560 h 11434"/>
              <a:gd name="connsiteX9" fmla="*/ 8744 w 11097"/>
              <a:gd name="connsiteY9" fmla="*/ 1679 h 11434"/>
              <a:gd name="connsiteX10" fmla="*/ 9282 w 11097"/>
              <a:gd name="connsiteY10" fmla="*/ 2239 h 11434"/>
              <a:gd name="connsiteX11" fmla="*/ 11097 w 11097"/>
              <a:gd name="connsiteY11" fmla="*/ 2467 h 11434"/>
              <a:gd name="connsiteX0" fmla="*/ 0 w 11097"/>
              <a:gd name="connsiteY0" fmla="*/ 10000 h 11434"/>
              <a:gd name="connsiteX1" fmla="*/ 878 w 11097"/>
              <a:gd name="connsiteY1" fmla="*/ 11415 h 11434"/>
              <a:gd name="connsiteX2" fmla="*/ 1718 w 11097"/>
              <a:gd name="connsiteY2" fmla="*/ 9483 h 11434"/>
              <a:gd name="connsiteX3" fmla="*/ 2297 w 11097"/>
              <a:gd name="connsiteY3" fmla="*/ 6770 h 11434"/>
              <a:gd name="connsiteX4" fmla="*/ 3038 w 11097"/>
              <a:gd name="connsiteY4" fmla="*/ 5104 h 11434"/>
              <a:gd name="connsiteX5" fmla="*/ 4502 w 11097"/>
              <a:gd name="connsiteY5" fmla="*/ 4473 h 11434"/>
              <a:gd name="connsiteX6" fmla="*/ 5837 w 11097"/>
              <a:gd name="connsiteY6" fmla="*/ 448 h 11434"/>
              <a:gd name="connsiteX7" fmla="*/ 7022 w 11097"/>
              <a:gd name="connsiteY7" fmla="*/ 0 h 11434"/>
              <a:gd name="connsiteX8" fmla="*/ 7990 w 11097"/>
              <a:gd name="connsiteY8" fmla="*/ 560 h 11434"/>
              <a:gd name="connsiteX9" fmla="*/ 8744 w 11097"/>
              <a:gd name="connsiteY9" fmla="*/ 1679 h 11434"/>
              <a:gd name="connsiteX10" fmla="*/ 9282 w 11097"/>
              <a:gd name="connsiteY10" fmla="*/ 2239 h 11434"/>
              <a:gd name="connsiteX11" fmla="*/ 11097 w 11097"/>
              <a:gd name="connsiteY11" fmla="*/ 2467 h 11434"/>
              <a:gd name="connsiteX0" fmla="*/ 0 w 11097"/>
              <a:gd name="connsiteY0" fmla="*/ 10000 h 11434"/>
              <a:gd name="connsiteX1" fmla="*/ 878 w 11097"/>
              <a:gd name="connsiteY1" fmla="*/ 11415 h 11434"/>
              <a:gd name="connsiteX2" fmla="*/ 1718 w 11097"/>
              <a:gd name="connsiteY2" fmla="*/ 9483 h 11434"/>
              <a:gd name="connsiteX3" fmla="*/ 2297 w 11097"/>
              <a:gd name="connsiteY3" fmla="*/ 6770 h 11434"/>
              <a:gd name="connsiteX4" fmla="*/ 3536 w 11097"/>
              <a:gd name="connsiteY4" fmla="*/ 6064 h 11434"/>
              <a:gd name="connsiteX5" fmla="*/ 4502 w 11097"/>
              <a:gd name="connsiteY5" fmla="*/ 4473 h 11434"/>
              <a:gd name="connsiteX6" fmla="*/ 5837 w 11097"/>
              <a:gd name="connsiteY6" fmla="*/ 448 h 11434"/>
              <a:gd name="connsiteX7" fmla="*/ 7022 w 11097"/>
              <a:gd name="connsiteY7" fmla="*/ 0 h 11434"/>
              <a:gd name="connsiteX8" fmla="*/ 7990 w 11097"/>
              <a:gd name="connsiteY8" fmla="*/ 560 h 11434"/>
              <a:gd name="connsiteX9" fmla="*/ 8744 w 11097"/>
              <a:gd name="connsiteY9" fmla="*/ 1679 h 11434"/>
              <a:gd name="connsiteX10" fmla="*/ 9282 w 11097"/>
              <a:gd name="connsiteY10" fmla="*/ 2239 h 11434"/>
              <a:gd name="connsiteX11" fmla="*/ 11097 w 11097"/>
              <a:gd name="connsiteY11" fmla="*/ 2467 h 11434"/>
              <a:gd name="connsiteX0" fmla="*/ 0 w 11097"/>
              <a:gd name="connsiteY0" fmla="*/ 10000 h 11434"/>
              <a:gd name="connsiteX1" fmla="*/ 878 w 11097"/>
              <a:gd name="connsiteY1" fmla="*/ 11415 h 11434"/>
              <a:gd name="connsiteX2" fmla="*/ 1718 w 11097"/>
              <a:gd name="connsiteY2" fmla="*/ 9483 h 11434"/>
              <a:gd name="connsiteX3" fmla="*/ 2696 w 11097"/>
              <a:gd name="connsiteY3" fmla="*/ 7992 h 11434"/>
              <a:gd name="connsiteX4" fmla="*/ 3536 w 11097"/>
              <a:gd name="connsiteY4" fmla="*/ 6064 h 11434"/>
              <a:gd name="connsiteX5" fmla="*/ 4502 w 11097"/>
              <a:gd name="connsiteY5" fmla="*/ 4473 h 11434"/>
              <a:gd name="connsiteX6" fmla="*/ 5837 w 11097"/>
              <a:gd name="connsiteY6" fmla="*/ 448 h 11434"/>
              <a:gd name="connsiteX7" fmla="*/ 7022 w 11097"/>
              <a:gd name="connsiteY7" fmla="*/ 0 h 11434"/>
              <a:gd name="connsiteX8" fmla="*/ 7990 w 11097"/>
              <a:gd name="connsiteY8" fmla="*/ 560 h 11434"/>
              <a:gd name="connsiteX9" fmla="*/ 8744 w 11097"/>
              <a:gd name="connsiteY9" fmla="*/ 1679 h 11434"/>
              <a:gd name="connsiteX10" fmla="*/ 9282 w 11097"/>
              <a:gd name="connsiteY10" fmla="*/ 2239 h 11434"/>
              <a:gd name="connsiteX11" fmla="*/ 11097 w 11097"/>
              <a:gd name="connsiteY11" fmla="*/ 2467 h 11434"/>
              <a:gd name="connsiteX0" fmla="*/ 0 w 11097"/>
              <a:gd name="connsiteY0" fmla="*/ 10000 h 11434"/>
              <a:gd name="connsiteX1" fmla="*/ 878 w 11097"/>
              <a:gd name="connsiteY1" fmla="*/ 11415 h 11434"/>
              <a:gd name="connsiteX2" fmla="*/ 1942 w 11097"/>
              <a:gd name="connsiteY2" fmla="*/ 10094 h 11434"/>
              <a:gd name="connsiteX3" fmla="*/ 2696 w 11097"/>
              <a:gd name="connsiteY3" fmla="*/ 7992 h 11434"/>
              <a:gd name="connsiteX4" fmla="*/ 3536 w 11097"/>
              <a:gd name="connsiteY4" fmla="*/ 6064 h 11434"/>
              <a:gd name="connsiteX5" fmla="*/ 4502 w 11097"/>
              <a:gd name="connsiteY5" fmla="*/ 4473 h 11434"/>
              <a:gd name="connsiteX6" fmla="*/ 5837 w 11097"/>
              <a:gd name="connsiteY6" fmla="*/ 448 h 11434"/>
              <a:gd name="connsiteX7" fmla="*/ 7022 w 11097"/>
              <a:gd name="connsiteY7" fmla="*/ 0 h 11434"/>
              <a:gd name="connsiteX8" fmla="*/ 7990 w 11097"/>
              <a:gd name="connsiteY8" fmla="*/ 560 h 11434"/>
              <a:gd name="connsiteX9" fmla="*/ 8744 w 11097"/>
              <a:gd name="connsiteY9" fmla="*/ 1679 h 11434"/>
              <a:gd name="connsiteX10" fmla="*/ 9282 w 11097"/>
              <a:gd name="connsiteY10" fmla="*/ 2239 h 11434"/>
              <a:gd name="connsiteX11" fmla="*/ 11097 w 11097"/>
              <a:gd name="connsiteY11" fmla="*/ 2467 h 11434"/>
              <a:gd name="connsiteX0" fmla="*/ 0 w 11097"/>
              <a:gd name="connsiteY0" fmla="*/ 10000 h 11434"/>
              <a:gd name="connsiteX1" fmla="*/ 878 w 11097"/>
              <a:gd name="connsiteY1" fmla="*/ 11415 h 11434"/>
              <a:gd name="connsiteX2" fmla="*/ 1768 w 11097"/>
              <a:gd name="connsiteY2" fmla="*/ 10007 h 11434"/>
              <a:gd name="connsiteX3" fmla="*/ 2696 w 11097"/>
              <a:gd name="connsiteY3" fmla="*/ 7992 h 11434"/>
              <a:gd name="connsiteX4" fmla="*/ 3536 w 11097"/>
              <a:gd name="connsiteY4" fmla="*/ 6064 h 11434"/>
              <a:gd name="connsiteX5" fmla="*/ 4502 w 11097"/>
              <a:gd name="connsiteY5" fmla="*/ 4473 h 11434"/>
              <a:gd name="connsiteX6" fmla="*/ 5837 w 11097"/>
              <a:gd name="connsiteY6" fmla="*/ 448 h 11434"/>
              <a:gd name="connsiteX7" fmla="*/ 7022 w 11097"/>
              <a:gd name="connsiteY7" fmla="*/ 0 h 11434"/>
              <a:gd name="connsiteX8" fmla="*/ 7990 w 11097"/>
              <a:gd name="connsiteY8" fmla="*/ 560 h 11434"/>
              <a:gd name="connsiteX9" fmla="*/ 8744 w 11097"/>
              <a:gd name="connsiteY9" fmla="*/ 1679 h 11434"/>
              <a:gd name="connsiteX10" fmla="*/ 9282 w 11097"/>
              <a:gd name="connsiteY10" fmla="*/ 2239 h 11434"/>
              <a:gd name="connsiteX11" fmla="*/ 11097 w 11097"/>
              <a:gd name="connsiteY11" fmla="*/ 2467 h 11434"/>
              <a:gd name="connsiteX0" fmla="*/ 0 w 11097"/>
              <a:gd name="connsiteY0" fmla="*/ 10000 h 11434"/>
              <a:gd name="connsiteX1" fmla="*/ 878 w 11097"/>
              <a:gd name="connsiteY1" fmla="*/ 11415 h 11434"/>
              <a:gd name="connsiteX2" fmla="*/ 1768 w 11097"/>
              <a:gd name="connsiteY2" fmla="*/ 10007 h 11434"/>
              <a:gd name="connsiteX3" fmla="*/ 2696 w 11097"/>
              <a:gd name="connsiteY3" fmla="*/ 7992 h 11434"/>
              <a:gd name="connsiteX4" fmla="*/ 3536 w 11097"/>
              <a:gd name="connsiteY4" fmla="*/ 6064 h 11434"/>
              <a:gd name="connsiteX5" fmla="*/ 4502 w 11097"/>
              <a:gd name="connsiteY5" fmla="*/ 4473 h 11434"/>
              <a:gd name="connsiteX6" fmla="*/ 5712 w 11097"/>
              <a:gd name="connsiteY6" fmla="*/ 1146 h 11434"/>
              <a:gd name="connsiteX7" fmla="*/ 7022 w 11097"/>
              <a:gd name="connsiteY7" fmla="*/ 0 h 11434"/>
              <a:gd name="connsiteX8" fmla="*/ 7990 w 11097"/>
              <a:gd name="connsiteY8" fmla="*/ 560 h 11434"/>
              <a:gd name="connsiteX9" fmla="*/ 8744 w 11097"/>
              <a:gd name="connsiteY9" fmla="*/ 1679 h 11434"/>
              <a:gd name="connsiteX10" fmla="*/ 9282 w 11097"/>
              <a:gd name="connsiteY10" fmla="*/ 2239 h 11434"/>
              <a:gd name="connsiteX11" fmla="*/ 11097 w 11097"/>
              <a:gd name="connsiteY11" fmla="*/ 2467 h 11434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10007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377 w 10972"/>
              <a:gd name="connsiteY5" fmla="*/ 4473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10007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377 w 10972"/>
              <a:gd name="connsiteY5" fmla="*/ 4473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9658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377 w 10972"/>
              <a:gd name="connsiteY5" fmla="*/ 4473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9658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377 w 10972"/>
              <a:gd name="connsiteY5" fmla="*/ 4473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9658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377 w 10972"/>
              <a:gd name="connsiteY5" fmla="*/ 4473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9658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377 w 10972"/>
              <a:gd name="connsiteY5" fmla="*/ 4473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9658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377 w 10972"/>
              <a:gd name="connsiteY5" fmla="*/ 4473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9658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377 w 10972"/>
              <a:gd name="connsiteY5" fmla="*/ 4473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  <a:gd name="connsiteX0" fmla="*/ 0 w 10972"/>
              <a:gd name="connsiteY0" fmla="*/ 12968 h 12968"/>
              <a:gd name="connsiteX1" fmla="*/ 753 w 10972"/>
              <a:gd name="connsiteY1" fmla="*/ 11415 h 12968"/>
              <a:gd name="connsiteX2" fmla="*/ 1643 w 10972"/>
              <a:gd name="connsiteY2" fmla="*/ 9658 h 12968"/>
              <a:gd name="connsiteX3" fmla="*/ 2571 w 10972"/>
              <a:gd name="connsiteY3" fmla="*/ 7992 h 12968"/>
              <a:gd name="connsiteX4" fmla="*/ 3411 w 10972"/>
              <a:gd name="connsiteY4" fmla="*/ 6064 h 12968"/>
              <a:gd name="connsiteX5" fmla="*/ 4252 w 10972"/>
              <a:gd name="connsiteY5" fmla="*/ 3949 h 12968"/>
              <a:gd name="connsiteX6" fmla="*/ 5587 w 10972"/>
              <a:gd name="connsiteY6" fmla="*/ 1146 h 12968"/>
              <a:gd name="connsiteX7" fmla="*/ 6897 w 10972"/>
              <a:gd name="connsiteY7" fmla="*/ 0 h 12968"/>
              <a:gd name="connsiteX8" fmla="*/ 7865 w 10972"/>
              <a:gd name="connsiteY8" fmla="*/ 560 h 12968"/>
              <a:gd name="connsiteX9" fmla="*/ 8619 w 10972"/>
              <a:gd name="connsiteY9" fmla="*/ 1679 h 12968"/>
              <a:gd name="connsiteX10" fmla="*/ 9157 w 10972"/>
              <a:gd name="connsiteY10" fmla="*/ 2239 h 12968"/>
              <a:gd name="connsiteX11" fmla="*/ 10972 w 10972"/>
              <a:gd name="connsiteY11" fmla="*/ 2467 h 1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2" h="12968">
                <a:moveTo>
                  <a:pt x="0" y="12968"/>
                </a:moveTo>
                <a:cubicBezTo>
                  <a:pt x="2" y="12392"/>
                  <a:pt x="377" y="12340"/>
                  <a:pt x="753" y="11415"/>
                </a:cubicBezTo>
                <a:cubicBezTo>
                  <a:pt x="1266" y="10335"/>
                  <a:pt x="1206" y="10476"/>
                  <a:pt x="1643" y="9658"/>
                </a:cubicBezTo>
                <a:lnTo>
                  <a:pt x="2571" y="7992"/>
                </a:lnTo>
                <a:lnTo>
                  <a:pt x="3411" y="6064"/>
                </a:lnTo>
                <a:lnTo>
                  <a:pt x="4252" y="3949"/>
                </a:lnTo>
                <a:lnTo>
                  <a:pt x="5587" y="1146"/>
                </a:lnTo>
                <a:lnTo>
                  <a:pt x="6897" y="0"/>
                </a:lnTo>
                <a:lnTo>
                  <a:pt x="7865" y="560"/>
                </a:lnTo>
                <a:lnTo>
                  <a:pt x="8619" y="1679"/>
                </a:lnTo>
                <a:lnTo>
                  <a:pt x="9157" y="2239"/>
                </a:lnTo>
                <a:cubicBezTo>
                  <a:pt x="9396" y="2351"/>
                  <a:pt x="10733" y="2355"/>
                  <a:pt x="10972" y="2467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5" rIns="91410" bIns="45705"/>
          <a:lstStyle/>
          <a:p>
            <a:endParaRPr lang="ja-JP" altLang="en-US" sz="1000" dirty="0">
              <a:latin typeface="+mn-ea"/>
            </a:endParaRPr>
          </a:p>
        </p:txBody>
      </p:sp>
      <p:sp>
        <p:nvSpPr>
          <p:cNvPr id="437" name="フリーフォーム 436"/>
          <p:cNvSpPr/>
          <p:nvPr/>
        </p:nvSpPr>
        <p:spPr>
          <a:xfrm>
            <a:off x="8694252" y="6449273"/>
            <a:ext cx="119269" cy="540688"/>
          </a:xfrm>
          <a:custGeom>
            <a:avLst/>
            <a:gdLst>
              <a:gd name="connsiteX0" fmla="*/ 0 w 119269"/>
              <a:gd name="connsiteY0" fmla="*/ 0 h 540688"/>
              <a:gd name="connsiteX1" fmla="*/ 7951 w 119269"/>
              <a:gd name="connsiteY1" fmla="*/ 87464 h 540688"/>
              <a:gd name="connsiteX2" fmla="*/ 15902 w 119269"/>
              <a:gd name="connsiteY2" fmla="*/ 127221 h 540688"/>
              <a:gd name="connsiteX3" fmla="*/ 31805 w 119269"/>
              <a:gd name="connsiteY3" fmla="*/ 302149 h 540688"/>
              <a:gd name="connsiteX4" fmla="*/ 39756 w 119269"/>
              <a:gd name="connsiteY4" fmla="*/ 326003 h 540688"/>
              <a:gd name="connsiteX5" fmla="*/ 47707 w 119269"/>
              <a:gd name="connsiteY5" fmla="*/ 365760 h 540688"/>
              <a:gd name="connsiteX6" fmla="*/ 55659 w 119269"/>
              <a:gd name="connsiteY6" fmla="*/ 389614 h 540688"/>
              <a:gd name="connsiteX7" fmla="*/ 71561 w 119269"/>
              <a:gd name="connsiteY7" fmla="*/ 445273 h 540688"/>
              <a:gd name="connsiteX8" fmla="*/ 103367 w 119269"/>
              <a:gd name="connsiteY8" fmla="*/ 492981 h 540688"/>
              <a:gd name="connsiteX9" fmla="*/ 119269 w 119269"/>
              <a:gd name="connsiteY9" fmla="*/ 540688 h 54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269" h="540688">
                <a:moveTo>
                  <a:pt x="0" y="0"/>
                </a:moveTo>
                <a:cubicBezTo>
                  <a:pt x="2650" y="29155"/>
                  <a:pt x="4320" y="58415"/>
                  <a:pt x="7951" y="87464"/>
                </a:cubicBezTo>
                <a:cubicBezTo>
                  <a:pt x="9627" y="100874"/>
                  <a:pt x="14487" y="113781"/>
                  <a:pt x="15902" y="127221"/>
                </a:cubicBezTo>
                <a:cubicBezTo>
                  <a:pt x="22361" y="188577"/>
                  <a:pt x="20972" y="242567"/>
                  <a:pt x="31805" y="302149"/>
                </a:cubicBezTo>
                <a:cubicBezTo>
                  <a:pt x="33304" y="310395"/>
                  <a:pt x="37723" y="317872"/>
                  <a:pt x="39756" y="326003"/>
                </a:cubicBezTo>
                <a:cubicBezTo>
                  <a:pt x="43034" y="339114"/>
                  <a:pt x="44429" y="352649"/>
                  <a:pt x="47707" y="365760"/>
                </a:cubicBezTo>
                <a:cubicBezTo>
                  <a:pt x="49740" y="373891"/>
                  <a:pt x="53356" y="381555"/>
                  <a:pt x="55659" y="389614"/>
                </a:cubicBezTo>
                <a:cubicBezTo>
                  <a:pt x="58081" y="398090"/>
                  <a:pt x="65954" y="435181"/>
                  <a:pt x="71561" y="445273"/>
                </a:cubicBezTo>
                <a:cubicBezTo>
                  <a:pt x="80843" y="461981"/>
                  <a:pt x="103367" y="492981"/>
                  <a:pt x="103367" y="492981"/>
                </a:cubicBezTo>
                <a:lnTo>
                  <a:pt x="119269" y="540688"/>
                </a:lnTo>
              </a:path>
            </a:pathLst>
          </a:cu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pic>
        <p:nvPicPr>
          <p:cNvPr id="2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8177">
            <a:off x="6523598" y="2858887"/>
            <a:ext cx="362317" cy="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8791044" y="607654"/>
            <a:ext cx="1188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現在の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工事場所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（赤色部分）</a:t>
            </a:r>
            <a:endParaRPr lang="ja-JP" altLang="en-US" sz="14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8781633" y="5520728"/>
            <a:ext cx="964904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現在の</a:t>
            </a:r>
            <a:r>
              <a:rPr lang="en-US" altLang="ja-JP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工事場所</a:t>
            </a:r>
          </a:p>
        </p:txBody>
      </p:sp>
      <p:cxnSp>
        <p:nvCxnSpPr>
          <p:cNvPr id="209" name="直線コネクタ 208"/>
          <p:cNvCxnSpPr/>
          <p:nvPr/>
        </p:nvCxnSpPr>
        <p:spPr>
          <a:xfrm>
            <a:off x="6400800" y="-23636"/>
            <a:ext cx="0" cy="961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角丸四角形 251"/>
          <p:cNvSpPr/>
          <p:nvPr/>
        </p:nvSpPr>
        <p:spPr>
          <a:xfrm>
            <a:off x="6633031" y="7593117"/>
            <a:ext cx="1440000" cy="3095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完成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した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道路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438" name="直線矢印コネクタ 437"/>
          <p:cNvCxnSpPr/>
          <p:nvPr/>
        </p:nvCxnSpPr>
        <p:spPr>
          <a:xfrm flipH="1" flipV="1">
            <a:off x="8763945" y="6718771"/>
            <a:ext cx="440314" cy="532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 rot="20323798" flipV="1">
            <a:off x="8844827" y="6339138"/>
            <a:ext cx="396000" cy="154141"/>
          </a:xfrm>
          <a:prstGeom prst="roundRect">
            <a:avLst>
              <a:gd name="adj" fmla="val 30647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9404507" y="1396929"/>
            <a:ext cx="1017851" cy="708950"/>
          </a:xfrm>
          <a:custGeom>
            <a:avLst/>
            <a:gdLst>
              <a:gd name="connsiteX0" fmla="*/ 904875 w 904875"/>
              <a:gd name="connsiteY0" fmla="*/ 381000 h 552450"/>
              <a:gd name="connsiteX1" fmla="*/ 352425 w 904875"/>
              <a:gd name="connsiteY1" fmla="*/ 57150 h 552450"/>
              <a:gd name="connsiteX2" fmla="*/ 238125 w 904875"/>
              <a:gd name="connsiteY2" fmla="*/ 0 h 552450"/>
              <a:gd name="connsiteX3" fmla="*/ 171450 w 904875"/>
              <a:gd name="connsiteY3" fmla="*/ 19050 h 552450"/>
              <a:gd name="connsiteX4" fmla="*/ 104775 w 904875"/>
              <a:gd name="connsiteY4" fmla="*/ 38100 h 552450"/>
              <a:gd name="connsiteX5" fmla="*/ 57150 w 904875"/>
              <a:gd name="connsiteY5" fmla="*/ 114300 h 552450"/>
              <a:gd name="connsiteX6" fmla="*/ 57150 w 904875"/>
              <a:gd name="connsiteY6" fmla="*/ 209550 h 552450"/>
              <a:gd name="connsiteX7" fmla="*/ 28575 w 904875"/>
              <a:gd name="connsiteY7" fmla="*/ 457200 h 552450"/>
              <a:gd name="connsiteX8" fmla="*/ 0 w 904875"/>
              <a:gd name="connsiteY8" fmla="*/ 552450 h 552450"/>
              <a:gd name="connsiteX9" fmla="*/ 0 w 904875"/>
              <a:gd name="connsiteY9" fmla="*/ 552450 h 552450"/>
              <a:gd name="connsiteX0" fmla="*/ 904875 w 904875"/>
              <a:gd name="connsiteY0" fmla="*/ 381000 h 552450"/>
              <a:gd name="connsiteX1" fmla="*/ 352425 w 904875"/>
              <a:gd name="connsiteY1" fmla="*/ 57150 h 552450"/>
              <a:gd name="connsiteX2" fmla="*/ 238125 w 904875"/>
              <a:gd name="connsiteY2" fmla="*/ 0 h 552450"/>
              <a:gd name="connsiteX3" fmla="*/ 104775 w 904875"/>
              <a:gd name="connsiteY3" fmla="*/ 38100 h 552450"/>
              <a:gd name="connsiteX4" fmla="*/ 57150 w 904875"/>
              <a:gd name="connsiteY4" fmla="*/ 114300 h 552450"/>
              <a:gd name="connsiteX5" fmla="*/ 57150 w 904875"/>
              <a:gd name="connsiteY5" fmla="*/ 209550 h 552450"/>
              <a:gd name="connsiteX6" fmla="*/ 28575 w 904875"/>
              <a:gd name="connsiteY6" fmla="*/ 457200 h 552450"/>
              <a:gd name="connsiteX7" fmla="*/ 0 w 904875"/>
              <a:gd name="connsiteY7" fmla="*/ 552450 h 552450"/>
              <a:gd name="connsiteX8" fmla="*/ 0 w 904875"/>
              <a:gd name="connsiteY8" fmla="*/ 552450 h 552450"/>
              <a:gd name="connsiteX0" fmla="*/ 904875 w 904875"/>
              <a:gd name="connsiteY0" fmla="*/ 381000 h 552450"/>
              <a:gd name="connsiteX1" fmla="*/ 352425 w 904875"/>
              <a:gd name="connsiteY1" fmla="*/ 57150 h 552450"/>
              <a:gd name="connsiteX2" fmla="*/ 238125 w 904875"/>
              <a:gd name="connsiteY2" fmla="*/ 0 h 552450"/>
              <a:gd name="connsiteX3" fmla="*/ 104775 w 904875"/>
              <a:gd name="connsiteY3" fmla="*/ 38100 h 552450"/>
              <a:gd name="connsiteX4" fmla="*/ 57150 w 904875"/>
              <a:gd name="connsiteY4" fmla="*/ 114300 h 552450"/>
              <a:gd name="connsiteX5" fmla="*/ 66675 w 904875"/>
              <a:gd name="connsiteY5" fmla="*/ 266700 h 552450"/>
              <a:gd name="connsiteX6" fmla="*/ 28575 w 904875"/>
              <a:gd name="connsiteY6" fmla="*/ 457200 h 552450"/>
              <a:gd name="connsiteX7" fmla="*/ 0 w 904875"/>
              <a:gd name="connsiteY7" fmla="*/ 552450 h 552450"/>
              <a:gd name="connsiteX8" fmla="*/ 0 w 904875"/>
              <a:gd name="connsiteY8" fmla="*/ 552450 h 552450"/>
              <a:gd name="connsiteX0" fmla="*/ 904875 w 904875"/>
              <a:gd name="connsiteY0" fmla="*/ 381000 h 552450"/>
              <a:gd name="connsiteX1" fmla="*/ 352425 w 904875"/>
              <a:gd name="connsiteY1" fmla="*/ 57150 h 552450"/>
              <a:gd name="connsiteX2" fmla="*/ 238125 w 904875"/>
              <a:gd name="connsiteY2" fmla="*/ 0 h 552450"/>
              <a:gd name="connsiteX3" fmla="*/ 104775 w 904875"/>
              <a:gd name="connsiteY3" fmla="*/ 38100 h 552450"/>
              <a:gd name="connsiteX4" fmla="*/ 85725 w 904875"/>
              <a:gd name="connsiteY4" fmla="*/ 104775 h 552450"/>
              <a:gd name="connsiteX5" fmla="*/ 66675 w 904875"/>
              <a:gd name="connsiteY5" fmla="*/ 266700 h 552450"/>
              <a:gd name="connsiteX6" fmla="*/ 28575 w 904875"/>
              <a:gd name="connsiteY6" fmla="*/ 457200 h 552450"/>
              <a:gd name="connsiteX7" fmla="*/ 0 w 904875"/>
              <a:gd name="connsiteY7" fmla="*/ 552450 h 552450"/>
              <a:gd name="connsiteX8" fmla="*/ 0 w 904875"/>
              <a:gd name="connsiteY8" fmla="*/ 552450 h 552450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04775 w 904875"/>
              <a:gd name="connsiteY3" fmla="*/ 28575 h 542925"/>
              <a:gd name="connsiteX4" fmla="*/ 85725 w 904875"/>
              <a:gd name="connsiteY4" fmla="*/ 95250 h 542925"/>
              <a:gd name="connsiteX5" fmla="*/ 66675 w 904875"/>
              <a:gd name="connsiteY5" fmla="*/ 257175 h 542925"/>
              <a:gd name="connsiteX6" fmla="*/ 28575 w 904875"/>
              <a:gd name="connsiteY6" fmla="*/ 447675 h 542925"/>
              <a:gd name="connsiteX7" fmla="*/ 0 w 904875"/>
              <a:gd name="connsiteY7" fmla="*/ 542925 h 542925"/>
              <a:gd name="connsiteX8" fmla="*/ 0 w 904875"/>
              <a:gd name="connsiteY8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85725 w 904875"/>
              <a:gd name="connsiteY4" fmla="*/ 95250 h 542925"/>
              <a:gd name="connsiteX5" fmla="*/ 66675 w 904875"/>
              <a:gd name="connsiteY5" fmla="*/ 257175 h 542925"/>
              <a:gd name="connsiteX6" fmla="*/ 28575 w 904875"/>
              <a:gd name="connsiteY6" fmla="*/ 447675 h 542925"/>
              <a:gd name="connsiteX7" fmla="*/ 0 w 904875"/>
              <a:gd name="connsiteY7" fmla="*/ 542925 h 542925"/>
              <a:gd name="connsiteX8" fmla="*/ 0 w 904875"/>
              <a:gd name="connsiteY8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114300 w 904875"/>
              <a:gd name="connsiteY4" fmla="*/ 123825 h 542925"/>
              <a:gd name="connsiteX5" fmla="*/ 66675 w 904875"/>
              <a:gd name="connsiteY5" fmla="*/ 257175 h 542925"/>
              <a:gd name="connsiteX6" fmla="*/ 28575 w 904875"/>
              <a:gd name="connsiteY6" fmla="*/ 447675 h 542925"/>
              <a:gd name="connsiteX7" fmla="*/ 0 w 904875"/>
              <a:gd name="connsiteY7" fmla="*/ 542925 h 542925"/>
              <a:gd name="connsiteX8" fmla="*/ 0 w 904875"/>
              <a:gd name="connsiteY8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114300 w 904875"/>
              <a:gd name="connsiteY4" fmla="*/ 123825 h 542925"/>
              <a:gd name="connsiteX5" fmla="*/ 66675 w 904875"/>
              <a:gd name="connsiteY5" fmla="*/ 257175 h 542925"/>
              <a:gd name="connsiteX6" fmla="*/ 38100 w 904875"/>
              <a:gd name="connsiteY6" fmla="*/ 390525 h 542925"/>
              <a:gd name="connsiteX7" fmla="*/ 0 w 904875"/>
              <a:gd name="connsiteY7" fmla="*/ 542925 h 542925"/>
              <a:gd name="connsiteX8" fmla="*/ 0 w 904875"/>
              <a:gd name="connsiteY8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114300 w 904875"/>
              <a:gd name="connsiteY4" fmla="*/ 123825 h 542925"/>
              <a:gd name="connsiteX5" fmla="*/ 66675 w 904875"/>
              <a:gd name="connsiteY5" fmla="*/ 257175 h 542925"/>
              <a:gd name="connsiteX6" fmla="*/ 0 w 904875"/>
              <a:gd name="connsiteY6" fmla="*/ 542925 h 542925"/>
              <a:gd name="connsiteX7" fmla="*/ 0 w 904875"/>
              <a:gd name="connsiteY7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114300 w 904875"/>
              <a:gd name="connsiteY4" fmla="*/ 123825 h 542925"/>
              <a:gd name="connsiteX5" fmla="*/ 66675 w 904875"/>
              <a:gd name="connsiteY5" fmla="*/ 257175 h 542925"/>
              <a:gd name="connsiteX6" fmla="*/ 0 w 904875"/>
              <a:gd name="connsiteY6" fmla="*/ 542925 h 542925"/>
              <a:gd name="connsiteX0" fmla="*/ 857250 w 857250"/>
              <a:gd name="connsiteY0" fmla="*/ 371475 h 514350"/>
              <a:gd name="connsiteX1" fmla="*/ 304800 w 857250"/>
              <a:gd name="connsiteY1" fmla="*/ 47625 h 514350"/>
              <a:gd name="connsiteX2" fmla="*/ 219075 w 857250"/>
              <a:gd name="connsiteY2" fmla="*/ 0 h 514350"/>
              <a:gd name="connsiteX3" fmla="*/ 104775 w 857250"/>
              <a:gd name="connsiteY3" fmla="*/ 57150 h 514350"/>
              <a:gd name="connsiteX4" fmla="*/ 66675 w 857250"/>
              <a:gd name="connsiteY4" fmla="*/ 123825 h 514350"/>
              <a:gd name="connsiteX5" fmla="*/ 19050 w 857250"/>
              <a:gd name="connsiteY5" fmla="*/ 257175 h 514350"/>
              <a:gd name="connsiteX6" fmla="*/ 0 w 857250"/>
              <a:gd name="connsiteY6" fmla="*/ 514350 h 514350"/>
              <a:gd name="connsiteX0" fmla="*/ 857250 w 857250"/>
              <a:gd name="connsiteY0" fmla="*/ 371475 h 514350"/>
              <a:gd name="connsiteX1" fmla="*/ 304800 w 857250"/>
              <a:gd name="connsiteY1" fmla="*/ 47625 h 514350"/>
              <a:gd name="connsiteX2" fmla="*/ 219075 w 857250"/>
              <a:gd name="connsiteY2" fmla="*/ 0 h 514350"/>
              <a:gd name="connsiteX3" fmla="*/ 104775 w 857250"/>
              <a:gd name="connsiteY3" fmla="*/ 57150 h 514350"/>
              <a:gd name="connsiteX4" fmla="*/ 66675 w 857250"/>
              <a:gd name="connsiteY4" fmla="*/ 123825 h 514350"/>
              <a:gd name="connsiteX5" fmla="*/ 14493 w 857250"/>
              <a:gd name="connsiteY5" fmla="*/ 249833 h 514350"/>
              <a:gd name="connsiteX6" fmla="*/ 0 w 857250"/>
              <a:gd name="connsiteY6" fmla="*/ 514350 h 514350"/>
              <a:gd name="connsiteX0" fmla="*/ 857250 w 857250"/>
              <a:gd name="connsiteY0" fmla="*/ 371475 h 514350"/>
              <a:gd name="connsiteX1" fmla="*/ 304800 w 857250"/>
              <a:gd name="connsiteY1" fmla="*/ 47625 h 514350"/>
              <a:gd name="connsiteX2" fmla="*/ 219075 w 857250"/>
              <a:gd name="connsiteY2" fmla="*/ 0 h 514350"/>
              <a:gd name="connsiteX3" fmla="*/ 132122 w 857250"/>
              <a:gd name="connsiteY3" fmla="*/ 86517 h 514350"/>
              <a:gd name="connsiteX4" fmla="*/ 66675 w 857250"/>
              <a:gd name="connsiteY4" fmla="*/ 123825 h 514350"/>
              <a:gd name="connsiteX5" fmla="*/ 14493 w 857250"/>
              <a:gd name="connsiteY5" fmla="*/ 249833 h 514350"/>
              <a:gd name="connsiteX6" fmla="*/ 0 w 857250"/>
              <a:gd name="connsiteY6" fmla="*/ 514350 h 514350"/>
              <a:gd name="connsiteX0" fmla="*/ 857250 w 857250"/>
              <a:gd name="connsiteY0" fmla="*/ 323850 h 466725"/>
              <a:gd name="connsiteX1" fmla="*/ 304800 w 857250"/>
              <a:gd name="connsiteY1" fmla="*/ 0 h 466725"/>
              <a:gd name="connsiteX2" fmla="*/ 232748 w 857250"/>
              <a:gd name="connsiteY2" fmla="*/ 40478 h 466725"/>
              <a:gd name="connsiteX3" fmla="*/ 132122 w 857250"/>
              <a:gd name="connsiteY3" fmla="*/ 38892 h 466725"/>
              <a:gd name="connsiteX4" fmla="*/ 66675 w 857250"/>
              <a:gd name="connsiteY4" fmla="*/ 76200 h 466725"/>
              <a:gd name="connsiteX5" fmla="*/ 14493 w 857250"/>
              <a:gd name="connsiteY5" fmla="*/ 202208 h 466725"/>
              <a:gd name="connsiteX6" fmla="*/ 0 w 857250"/>
              <a:gd name="connsiteY6" fmla="*/ 466725 h 466725"/>
              <a:gd name="connsiteX0" fmla="*/ 857250 w 857250"/>
              <a:gd name="connsiteY0" fmla="*/ 284958 h 427833"/>
              <a:gd name="connsiteX1" fmla="*/ 332147 w 857250"/>
              <a:gd name="connsiteY1" fmla="*/ 49211 h 427833"/>
              <a:gd name="connsiteX2" fmla="*/ 232748 w 857250"/>
              <a:gd name="connsiteY2" fmla="*/ 1586 h 427833"/>
              <a:gd name="connsiteX3" fmla="*/ 132122 w 857250"/>
              <a:gd name="connsiteY3" fmla="*/ 0 h 427833"/>
              <a:gd name="connsiteX4" fmla="*/ 66675 w 857250"/>
              <a:gd name="connsiteY4" fmla="*/ 37308 h 427833"/>
              <a:gd name="connsiteX5" fmla="*/ 14493 w 857250"/>
              <a:gd name="connsiteY5" fmla="*/ 163316 h 427833"/>
              <a:gd name="connsiteX6" fmla="*/ 0 w 857250"/>
              <a:gd name="connsiteY6" fmla="*/ 427833 h 427833"/>
              <a:gd name="connsiteX0" fmla="*/ 857250 w 857250"/>
              <a:gd name="connsiteY0" fmla="*/ 284958 h 427833"/>
              <a:gd name="connsiteX1" fmla="*/ 332147 w 857250"/>
              <a:gd name="connsiteY1" fmla="*/ 49211 h 427833"/>
              <a:gd name="connsiteX2" fmla="*/ 232748 w 857250"/>
              <a:gd name="connsiteY2" fmla="*/ 1586 h 427833"/>
              <a:gd name="connsiteX3" fmla="*/ 132122 w 857250"/>
              <a:gd name="connsiteY3" fmla="*/ 0 h 427833"/>
              <a:gd name="connsiteX4" fmla="*/ 66675 w 857250"/>
              <a:gd name="connsiteY4" fmla="*/ 37308 h 427833"/>
              <a:gd name="connsiteX5" fmla="*/ 14493 w 857250"/>
              <a:gd name="connsiteY5" fmla="*/ 163316 h 427833"/>
              <a:gd name="connsiteX6" fmla="*/ 0 w 857250"/>
              <a:gd name="connsiteY6" fmla="*/ 427833 h 427833"/>
              <a:gd name="connsiteX0" fmla="*/ 857250 w 857250"/>
              <a:gd name="connsiteY0" fmla="*/ 284958 h 427833"/>
              <a:gd name="connsiteX1" fmla="*/ 741169 w 857250"/>
              <a:gd name="connsiteY1" fmla="*/ 288302 h 427833"/>
              <a:gd name="connsiteX2" fmla="*/ 332147 w 857250"/>
              <a:gd name="connsiteY2" fmla="*/ 49211 h 427833"/>
              <a:gd name="connsiteX3" fmla="*/ 232748 w 857250"/>
              <a:gd name="connsiteY3" fmla="*/ 1586 h 427833"/>
              <a:gd name="connsiteX4" fmla="*/ 132122 w 857250"/>
              <a:gd name="connsiteY4" fmla="*/ 0 h 427833"/>
              <a:gd name="connsiteX5" fmla="*/ 66675 w 857250"/>
              <a:gd name="connsiteY5" fmla="*/ 37308 h 427833"/>
              <a:gd name="connsiteX6" fmla="*/ 14493 w 857250"/>
              <a:gd name="connsiteY6" fmla="*/ 163316 h 427833"/>
              <a:gd name="connsiteX7" fmla="*/ 0 w 857250"/>
              <a:gd name="connsiteY7" fmla="*/ 427833 h 427833"/>
              <a:gd name="connsiteX0" fmla="*/ 857250 w 857250"/>
              <a:gd name="connsiteY0" fmla="*/ 284958 h 427833"/>
              <a:gd name="connsiteX1" fmla="*/ 809535 w 857250"/>
              <a:gd name="connsiteY1" fmla="*/ 394760 h 427833"/>
              <a:gd name="connsiteX2" fmla="*/ 741169 w 857250"/>
              <a:gd name="connsiteY2" fmla="*/ 288302 h 427833"/>
              <a:gd name="connsiteX3" fmla="*/ 332147 w 857250"/>
              <a:gd name="connsiteY3" fmla="*/ 49211 h 427833"/>
              <a:gd name="connsiteX4" fmla="*/ 232748 w 857250"/>
              <a:gd name="connsiteY4" fmla="*/ 1586 h 427833"/>
              <a:gd name="connsiteX5" fmla="*/ 132122 w 857250"/>
              <a:gd name="connsiteY5" fmla="*/ 0 h 427833"/>
              <a:gd name="connsiteX6" fmla="*/ 66675 w 857250"/>
              <a:gd name="connsiteY6" fmla="*/ 37308 h 427833"/>
              <a:gd name="connsiteX7" fmla="*/ 14493 w 857250"/>
              <a:gd name="connsiteY7" fmla="*/ 163316 h 427833"/>
              <a:gd name="connsiteX8" fmla="*/ 0 w 857250"/>
              <a:gd name="connsiteY8" fmla="*/ 427833 h 427833"/>
              <a:gd name="connsiteX0" fmla="*/ 811672 w 817614"/>
              <a:gd name="connsiteY0" fmla="*/ 578634 h 578634"/>
              <a:gd name="connsiteX1" fmla="*/ 809535 w 817614"/>
              <a:gd name="connsiteY1" fmla="*/ 394760 h 578634"/>
              <a:gd name="connsiteX2" fmla="*/ 741169 w 817614"/>
              <a:gd name="connsiteY2" fmla="*/ 288302 h 578634"/>
              <a:gd name="connsiteX3" fmla="*/ 332147 w 817614"/>
              <a:gd name="connsiteY3" fmla="*/ 49211 h 578634"/>
              <a:gd name="connsiteX4" fmla="*/ 232748 w 817614"/>
              <a:gd name="connsiteY4" fmla="*/ 1586 h 578634"/>
              <a:gd name="connsiteX5" fmla="*/ 132122 w 817614"/>
              <a:gd name="connsiteY5" fmla="*/ 0 h 578634"/>
              <a:gd name="connsiteX6" fmla="*/ 66675 w 817614"/>
              <a:gd name="connsiteY6" fmla="*/ 37308 h 578634"/>
              <a:gd name="connsiteX7" fmla="*/ 14493 w 817614"/>
              <a:gd name="connsiteY7" fmla="*/ 163316 h 578634"/>
              <a:gd name="connsiteX8" fmla="*/ 0 w 817614"/>
              <a:gd name="connsiteY8" fmla="*/ 427833 h 578634"/>
              <a:gd name="connsiteX0" fmla="*/ 866365 w 866365"/>
              <a:gd name="connsiteY0" fmla="*/ 611672 h 611672"/>
              <a:gd name="connsiteX1" fmla="*/ 809535 w 866365"/>
              <a:gd name="connsiteY1" fmla="*/ 394760 h 611672"/>
              <a:gd name="connsiteX2" fmla="*/ 741169 w 866365"/>
              <a:gd name="connsiteY2" fmla="*/ 288302 h 611672"/>
              <a:gd name="connsiteX3" fmla="*/ 332147 w 866365"/>
              <a:gd name="connsiteY3" fmla="*/ 49211 h 611672"/>
              <a:gd name="connsiteX4" fmla="*/ 232748 w 866365"/>
              <a:gd name="connsiteY4" fmla="*/ 1586 h 611672"/>
              <a:gd name="connsiteX5" fmla="*/ 132122 w 866365"/>
              <a:gd name="connsiteY5" fmla="*/ 0 h 611672"/>
              <a:gd name="connsiteX6" fmla="*/ 66675 w 866365"/>
              <a:gd name="connsiteY6" fmla="*/ 37308 h 611672"/>
              <a:gd name="connsiteX7" fmla="*/ 14493 w 866365"/>
              <a:gd name="connsiteY7" fmla="*/ 163316 h 611672"/>
              <a:gd name="connsiteX8" fmla="*/ 0 w 866365"/>
              <a:gd name="connsiteY8" fmla="*/ 427833 h 611672"/>
              <a:gd name="connsiteX0" fmla="*/ 866365 w 866365"/>
              <a:gd name="connsiteY0" fmla="*/ 611672 h 621498"/>
              <a:gd name="connsiteX1" fmla="*/ 832325 w 866365"/>
              <a:gd name="connsiteY1" fmla="*/ 604004 h 621498"/>
              <a:gd name="connsiteX2" fmla="*/ 809535 w 866365"/>
              <a:gd name="connsiteY2" fmla="*/ 394760 h 621498"/>
              <a:gd name="connsiteX3" fmla="*/ 741169 w 866365"/>
              <a:gd name="connsiteY3" fmla="*/ 288302 h 621498"/>
              <a:gd name="connsiteX4" fmla="*/ 332147 w 866365"/>
              <a:gd name="connsiteY4" fmla="*/ 49211 h 621498"/>
              <a:gd name="connsiteX5" fmla="*/ 232748 w 866365"/>
              <a:gd name="connsiteY5" fmla="*/ 1586 h 621498"/>
              <a:gd name="connsiteX6" fmla="*/ 132122 w 866365"/>
              <a:gd name="connsiteY6" fmla="*/ 0 h 621498"/>
              <a:gd name="connsiteX7" fmla="*/ 66675 w 866365"/>
              <a:gd name="connsiteY7" fmla="*/ 37308 h 621498"/>
              <a:gd name="connsiteX8" fmla="*/ 14493 w 866365"/>
              <a:gd name="connsiteY8" fmla="*/ 163316 h 621498"/>
              <a:gd name="connsiteX9" fmla="*/ 0 w 866365"/>
              <a:gd name="connsiteY9" fmla="*/ 427833 h 621498"/>
              <a:gd name="connsiteX0" fmla="*/ 866365 w 866365"/>
              <a:gd name="connsiteY0" fmla="*/ 611672 h 621498"/>
              <a:gd name="connsiteX1" fmla="*/ 832325 w 866365"/>
              <a:gd name="connsiteY1" fmla="*/ 604004 h 621498"/>
              <a:gd name="connsiteX2" fmla="*/ 809535 w 866365"/>
              <a:gd name="connsiteY2" fmla="*/ 394760 h 621498"/>
              <a:gd name="connsiteX3" fmla="*/ 814094 w 866365"/>
              <a:gd name="connsiteY3" fmla="*/ 556281 h 621498"/>
              <a:gd name="connsiteX4" fmla="*/ 741169 w 866365"/>
              <a:gd name="connsiteY4" fmla="*/ 288302 h 621498"/>
              <a:gd name="connsiteX5" fmla="*/ 332147 w 866365"/>
              <a:gd name="connsiteY5" fmla="*/ 49211 h 621498"/>
              <a:gd name="connsiteX6" fmla="*/ 232748 w 866365"/>
              <a:gd name="connsiteY6" fmla="*/ 1586 h 621498"/>
              <a:gd name="connsiteX7" fmla="*/ 132122 w 866365"/>
              <a:gd name="connsiteY7" fmla="*/ 0 h 621498"/>
              <a:gd name="connsiteX8" fmla="*/ 66675 w 866365"/>
              <a:gd name="connsiteY8" fmla="*/ 37308 h 621498"/>
              <a:gd name="connsiteX9" fmla="*/ 14493 w 866365"/>
              <a:gd name="connsiteY9" fmla="*/ 163316 h 621498"/>
              <a:gd name="connsiteX10" fmla="*/ 0 w 866365"/>
              <a:gd name="connsiteY10" fmla="*/ 427833 h 621498"/>
              <a:gd name="connsiteX0" fmla="*/ 984867 w 984867"/>
              <a:gd name="connsiteY0" fmla="*/ 626357 h 627660"/>
              <a:gd name="connsiteX1" fmla="*/ 832325 w 984867"/>
              <a:gd name="connsiteY1" fmla="*/ 604004 h 627660"/>
              <a:gd name="connsiteX2" fmla="*/ 809535 w 984867"/>
              <a:gd name="connsiteY2" fmla="*/ 394760 h 627660"/>
              <a:gd name="connsiteX3" fmla="*/ 814094 w 984867"/>
              <a:gd name="connsiteY3" fmla="*/ 556281 h 627660"/>
              <a:gd name="connsiteX4" fmla="*/ 741169 w 984867"/>
              <a:gd name="connsiteY4" fmla="*/ 288302 h 627660"/>
              <a:gd name="connsiteX5" fmla="*/ 332147 w 984867"/>
              <a:gd name="connsiteY5" fmla="*/ 49211 h 627660"/>
              <a:gd name="connsiteX6" fmla="*/ 232748 w 984867"/>
              <a:gd name="connsiteY6" fmla="*/ 1586 h 627660"/>
              <a:gd name="connsiteX7" fmla="*/ 132122 w 984867"/>
              <a:gd name="connsiteY7" fmla="*/ 0 h 627660"/>
              <a:gd name="connsiteX8" fmla="*/ 66675 w 984867"/>
              <a:gd name="connsiteY8" fmla="*/ 37308 h 627660"/>
              <a:gd name="connsiteX9" fmla="*/ 14493 w 984867"/>
              <a:gd name="connsiteY9" fmla="*/ 163316 h 627660"/>
              <a:gd name="connsiteX10" fmla="*/ 0 w 984867"/>
              <a:gd name="connsiteY10" fmla="*/ 427833 h 627660"/>
              <a:gd name="connsiteX0" fmla="*/ 984867 w 984867"/>
              <a:gd name="connsiteY0" fmla="*/ 626357 h 631459"/>
              <a:gd name="connsiteX1" fmla="*/ 859672 w 984867"/>
              <a:gd name="connsiteY1" fmla="*/ 611346 h 631459"/>
              <a:gd name="connsiteX2" fmla="*/ 809535 w 984867"/>
              <a:gd name="connsiteY2" fmla="*/ 394760 h 631459"/>
              <a:gd name="connsiteX3" fmla="*/ 814094 w 984867"/>
              <a:gd name="connsiteY3" fmla="*/ 556281 h 631459"/>
              <a:gd name="connsiteX4" fmla="*/ 741169 w 984867"/>
              <a:gd name="connsiteY4" fmla="*/ 288302 h 631459"/>
              <a:gd name="connsiteX5" fmla="*/ 332147 w 984867"/>
              <a:gd name="connsiteY5" fmla="*/ 49211 h 631459"/>
              <a:gd name="connsiteX6" fmla="*/ 232748 w 984867"/>
              <a:gd name="connsiteY6" fmla="*/ 1586 h 631459"/>
              <a:gd name="connsiteX7" fmla="*/ 132122 w 984867"/>
              <a:gd name="connsiteY7" fmla="*/ 0 h 631459"/>
              <a:gd name="connsiteX8" fmla="*/ 66675 w 984867"/>
              <a:gd name="connsiteY8" fmla="*/ 37308 h 631459"/>
              <a:gd name="connsiteX9" fmla="*/ 14493 w 984867"/>
              <a:gd name="connsiteY9" fmla="*/ 163316 h 631459"/>
              <a:gd name="connsiteX10" fmla="*/ 0 w 984867"/>
              <a:gd name="connsiteY10" fmla="*/ 427833 h 631459"/>
              <a:gd name="connsiteX0" fmla="*/ 984867 w 984867"/>
              <a:gd name="connsiteY0" fmla="*/ 626357 h 631459"/>
              <a:gd name="connsiteX1" fmla="*/ 859672 w 984867"/>
              <a:gd name="connsiteY1" fmla="*/ 611346 h 631459"/>
              <a:gd name="connsiteX2" fmla="*/ 809535 w 984867"/>
              <a:gd name="connsiteY2" fmla="*/ 394760 h 631459"/>
              <a:gd name="connsiteX3" fmla="*/ 809537 w 984867"/>
              <a:gd name="connsiteY3" fmla="*/ 504887 h 631459"/>
              <a:gd name="connsiteX4" fmla="*/ 741169 w 984867"/>
              <a:gd name="connsiteY4" fmla="*/ 288302 h 631459"/>
              <a:gd name="connsiteX5" fmla="*/ 332147 w 984867"/>
              <a:gd name="connsiteY5" fmla="*/ 49211 h 631459"/>
              <a:gd name="connsiteX6" fmla="*/ 232748 w 984867"/>
              <a:gd name="connsiteY6" fmla="*/ 1586 h 631459"/>
              <a:gd name="connsiteX7" fmla="*/ 132122 w 984867"/>
              <a:gd name="connsiteY7" fmla="*/ 0 h 631459"/>
              <a:gd name="connsiteX8" fmla="*/ 66675 w 984867"/>
              <a:gd name="connsiteY8" fmla="*/ 37308 h 631459"/>
              <a:gd name="connsiteX9" fmla="*/ 14493 w 984867"/>
              <a:gd name="connsiteY9" fmla="*/ 163316 h 631459"/>
              <a:gd name="connsiteX10" fmla="*/ 0 w 984867"/>
              <a:gd name="connsiteY10" fmla="*/ 427833 h 631459"/>
              <a:gd name="connsiteX0" fmla="*/ 1076023 w 1076023"/>
              <a:gd name="connsiteY0" fmla="*/ 585977 h 622366"/>
              <a:gd name="connsiteX1" fmla="*/ 859672 w 1076023"/>
              <a:gd name="connsiteY1" fmla="*/ 611346 h 622366"/>
              <a:gd name="connsiteX2" fmla="*/ 809535 w 1076023"/>
              <a:gd name="connsiteY2" fmla="*/ 394760 h 622366"/>
              <a:gd name="connsiteX3" fmla="*/ 809537 w 1076023"/>
              <a:gd name="connsiteY3" fmla="*/ 504887 h 622366"/>
              <a:gd name="connsiteX4" fmla="*/ 741169 w 1076023"/>
              <a:gd name="connsiteY4" fmla="*/ 288302 h 622366"/>
              <a:gd name="connsiteX5" fmla="*/ 332147 w 1076023"/>
              <a:gd name="connsiteY5" fmla="*/ 49211 h 622366"/>
              <a:gd name="connsiteX6" fmla="*/ 232748 w 1076023"/>
              <a:gd name="connsiteY6" fmla="*/ 1586 h 622366"/>
              <a:gd name="connsiteX7" fmla="*/ 132122 w 1076023"/>
              <a:gd name="connsiteY7" fmla="*/ 0 h 622366"/>
              <a:gd name="connsiteX8" fmla="*/ 66675 w 1076023"/>
              <a:gd name="connsiteY8" fmla="*/ 37308 h 622366"/>
              <a:gd name="connsiteX9" fmla="*/ 14493 w 1076023"/>
              <a:gd name="connsiteY9" fmla="*/ 163316 h 622366"/>
              <a:gd name="connsiteX10" fmla="*/ 0 w 1076023"/>
              <a:gd name="connsiteY10" fmla="*/ 427833 h 622366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09535 w 1076023"/>
              <a:gd name="connsiteY2" fmla="*/ 394760 h 632167"/>
              <a:gd name="connsiteX3" fmla="*/ 809537 w 1076023"/>
              <a:gd name="connsiteY3" fmla="*/ 504887 h 632167"/>
              <a:gd name="connsiteX4" fmla="*/ 741169 w 1076023"/>
              <a:gd name="connsiteY4" fmla="*/ 288302 h 632167"/>
              <a:gd name="connsiteX5" fmla="*/ 332147 w 1076023"/>
              <a:gd name="connsiteY5" fmla="*/ 49211 h 632167"/>
              <a:gd name="connsiteX6" fmla="*/ 232748 w 1076023"/>
              <a:gd name="connsiteY6" fmla="*/ 1586 h 632167"/>
              <a:gd name="connsiteX7" fmla="*/ 132122 w 1076023"/>
              <a:gd name="connsiteY7" fmla="*/ 0 h 632167"/>
              <a:gd name="connsiteX8" fmla="*/ 66675 w 1076023"/>
              <a:gd name="connsiteY8" fmla="*/ 37308 h 632167"/>
              <a:gd name="connsiteX9" fmla="*/ 14493 w 1076023"/>
              <a:gd name="connsiteY9" fmla="*/ 163316 h 632167"/>
              <a:gd name="connsiteX10" fmla="*/ 0 w 1076023"/>
              <a:gd name="connsiteY10" fmla="*/ 427833 h 632167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09535 w 1076023"/>
              <a:gd name="connsiteY2" fmla="*/ 394760 h 632167"/>
              <a:gd name="connsiteX3" fmla="*/ 668246 w 1076023"/>
              <a:gd name="connsiteY3" fmla="*/ 530584 h 632167"/>
              <a:gd name="connsiteX4" fmla="*/ 741169 w 1076023"/>
              <a:gd name="connsiteY4" fmla="*/ 288302 h 632167"/>
              <a:gd name="connsiteX5" fmla="*/ 332147 w 1076023"/>
              <a:gd name="connsiteY5" fmla="*/ 49211 h 632167"/>
              <a:gd name="connsiteX6" fmla="*/ 232748 w 1076023"/>
              <a:gd name="connsiteY6" fmla="*/ 1586 h 632167"/>
              <a:gd name="connsiteX7" fmla="*/ 132122 w 1076023"/>
              <a:gd name="connsiteY7" fmla="*/ 0 h 632167"/>
              <a:gd name="connsiteX8" fmla="*/ 66675 w 1076023"/>
              <a:gd name="connsiteY8" fmla="*/ 37308 h 632167"/>
              <a:gd name="connsiteX9" fmla="*/ 14493 w 1076023"/>
              <a:gd name="connsiteY9" fmla="*/ 163316 h 632167"/>
              <a:gd name="connsiteX10" fmla="*/ 0 w 1076023"/>
              <a:gd name="connsiteY10" fmla="*/ 427833 h 632167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41438 w 1076023"/>
              <a:gd name="connsiteY2" fmla="*/ 523243 h 632167"/>
              <a:gd name="connsiteX3" fmla="*/ 668246 w 1076023"/>
              <a:gd name="connsiteY3" fmla="*/ 530584 h 632167"/>
              <a:gd name="connsiteX4" fmla="*/ 741169 w 1076023"/>
              <a:gd name="connsiteY4" fmla="*/ 288302 h 632167"/>
              <a:gd name="connsiteX5" fmla="*/ 332147 w 1076023"/>
              <a:gd name="connsiteY5" fmla="*/ 49211 h 632167"/>
              <a:gd name="connsiteX6" fmla="*/ 232748 w 1076023"/>
              <a:gd name="connsiteY6" fmla="*/ 1586 h 632167"/>
              <a:gd name="connsiteX7" fmla="*/ 132122 w 1076023"/>
              <a:gd name="connsiteY7" fmla="*/ 0 h 632167"/>
              <a:gd name="connsiteX8" fmla="*/ 66675 w 1076023"/>
              <a:gd name="connsiteY8" fmla="*/ 37308 h 632167"/>
              <a:gd name="connsiteX9" fmla="*/ 14493 w 1076023"/>
              <a:gd name="connsiteY9" fmla="*/ 163316 h 632167"/>
              <a:gd name="connsiteX10" fmla="*/ 0 w 1076023"/>
              <a:gd name="connsiteY10" fmla="*/ 427833 h 632167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41438 w 1076023"/>
              <a:gd name="connsiteY2" fmla="*/ 523243 h 632167"/>
              <a:gd name="connsiteX3" fmla="*/ 668246 w 1076023"/>
              <a:gd name="connsiteY3" fmla="*/ 530584 h 632167"/>
              <a:gd name="connsiteX4" fmla="*/ 814093 w 1076023"/>
              <a:gd name="connsiteY4" fmla="*/ 453494 h 632167"/>
              <a:gd name="connsiteX5" fmla="*/ 741169 w 1076023"/>
              <a:gd name="connsiteY5" fmla="*/ 288302 h 632167"/>
              <a:gd name="connsiteX6" fmla="*/ 332147 w 1076023"/>
              <a:gd name="connsiteY6" fmla="*/ 49211 h 632167"/>
              <a:gd name="connsiteX7" fmla="*/ 232748 w 1076023"/>
              <a:gd name="connsiteY7" fmla="*/ 1586 h 632167"/>
              <a:gd name="connsiteX8" fmla="*/ 132122 w 1076023"/>
              <a:gd name="connsiteY8" fmla="*/ 0 h 632167"/>
              <a:gd name="connsiteX9" fmla="*/ 66675 w 1076023"/>
              <a:gd name="connsiteY9" fmla="*/ 37308 h 632167"/>
              <a:gd name="connsiteX10" fmla="*/ 14493 w 1076023"/>
              <a:gd name="connsiteY10" fmla="*/ 163316 h 632167"/>
              <a:gd name="connsiteX11" fmla="*/ 0 w 1076023"/>
              <a:gd name="connsiteY11" fmla="*/ 427833 h 632167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41438 w 1076023"/>
              <a:gd name="connsiteY2" fmla="*/ 523243 h 632167"/>
              <a:gd name="connsiteX3" fmla="*/ 668246 w 1076023"/>
              <a:gd name="connsiteY3" fmla="*/ 530584 h 632167"/>
              <a:gd name="connsiteX4" fmla="*/ 814093 w 1076023"/>
              <a:gd name="connsiteY4" fmla="*/ 453494 h 632167"/>
              <a:gd name="connsiteX5" fmla="*/ 786746 w 1076023"/>
              <a:gd name="connsiteY5" fmla="*/ 376404 h 632167"/>
              <a:gd name="connsiteX6" fmla="*/ 741169 w 1076023"/>
              <a:gd name="connsiteY6" fmla="*/ 288302 h 632167"/>
              <a:gd name="connsiteX7" fmla="*/ 332147 w 1076023"/>
              <a:gd name="connsiteY7" fmla="*/ 49211 h 632167"/>
              <a:gd name="connsiteX8" fmla="*/ 232748 w 1076023"/>
              <a:gd name="connsiteY8" fmla="*/ 1586 h 632167"/>
              <a:gd name="connsiteX9" fmla="*/ 132122 w 1076023"/>
              <a:gd name="connsiteY9" fmla="*/ 0 h 632167"/>
              <a:gd name="connsiteX10" fmla="*/ 66675 w 1076023"/>
              <a:gd name="connsiteY10" fmla="*/ 37308 h 632167"/>
              <a:gd name="connsiteX11" fmla="*/ 14493 w 1076023"/>
              <a:gd name="connsiteY11" fmla="*/ 163316 h 632167"/>
              <a:gd name="connsiteX12" fmla="*/ 0 w 1076023"/>
              <a:gd name="connsiteY12" fmla="*/ 427833 h 632167"/>
              <a:gd name="connsiteX0" fmla="*/ 1094254 w 1094254"/>
              <a:gd name="connsiteY0" fmla="*/ 501545 h 627678"/>
              <a:gd name="connsiteX1" fmla="*/ 923480 w 1094254"/>
              <a:gd name="connsiteY1" fmla="*/ 622359 h 627678"/>
              <a:gd name="connsiteX2" fmla="*/ 841438 w 1094254"/>
              <a:gd name="connsiteY2" fmla="*/ 523243 h 627678"/>
              <a:gd name="connsiteX3" fmla="*/ 668246 w 1094254"/>
              <a:gd name="connsiteY3" fmla="*/ 530584 h 627678"/>
              <a:gd name="connsiteX4" fmla="*/ 814093 w 1094254"/>
              <a:gd name="connsiteY4" fmla="*/ 453494 h 627678"/>
              <a:gd name="connsiteX5" fmla="*/ 786746 w 1094254"/>
              <a:gd name="connsiteY5" fmla="*/ 376404 h 627678"/>
              <a:gd name="connsiteX6" fmla="*/ 741169 w 1094254"/>
              <a:gd name="connsiteY6" fmla="*/ 288302 h 627678"/>
              <a:gd name="connsiteX7" fmla="*/ 332147 w 1094254"/>
              <a:gd name="connsiteY7" fmla="*/ 49211 h 627678"/>
              <a:gd name="connsiteX8" fmla="*/ 232748 w 1094254"/>
              <a:gd name="connsiteY8" fmla="*/ 1586 h 627678"/>
              <a:gd name="connsiteX9" fmla="*/ 132122 w 1094254"/>
              <a:gd name="connsiteY9" fmla="*/ 0 h 627678"/>
              <a:gd name="connsiteX10" fmla="*/ 66675 w 1094254"/>
              <a:gd name="connsiteY10" fmla="*/ 37308 h 627678"/>
              <a:gd name="connsiteX11" fmla="*/ 14493 w 1094254"/>
              <a:gd name="connsiteY11" fmla="*/ 163316 h 627678"/>
              <a:gd name="connsiteX12" fmla="*/ 0 w 1094254"/>
              <a:gd name="connsiteY12" fmla="*/ 427833 h 627678"/>
              <a:gd name="connsiteX0" fmla="*/ 1098812 w 1098812"/>
              <a:gd name="connsiteY0" fmla="*/ 582306 h 631820"/>
              <a:gd name="connsiteX1" fmla="*/ 923480 w 1098812"/>
              <a:gd name="connsiteY1" fmla="*/ 622359 h 631820"/>
              <a:gd name="connsiteX2" fmla="*/ 841438 w 1098812"/>
              <a:gd name="connsiteY2" fmla="*/ 523243 h 631820"/>
              <a:gd name="connsiteX3" fmla="*/ 668246 w 1098812"/>
              <a:gd name="connsiteY3" fmla="*/ 530584 h 631820"/>
              <a:gd name="connsiteX4" fmla="*/ 814093 w 1098812"/>
              <a:gd name="connsiteY4" fmla="*/ 453494 h 631820"/>
              <a:gd name="connsiteX5" fmla="*/ 786746 w 1098812"/>
              <a:gd name="connsiteY5" fmla="*/ 376404 h 631820"/>
              <a:gd name="connsiteX6" fmla="*/ 741169 w 1098812"/>
              <a:gd name="connsiteY6" fmla="*/ 288302 h 631820"/>
              <a:gd name="connsiteX7" fmla="*/ 332147 w 1098812"/>
              <a:gd name="connsiteY7" fmla="*/ 49211 h 631820"/>
              <a:gd name="connsiteX8" fmla="*/ 232748 w 1098812"/>
              <a:gd name="connsiteY8" fmla="*/ 1586 h 631820"/>
              <a:gd name="connsiteX9" fmla="*/ 132122 w 1098812"/>
              <a:gd name="connsiteY9" fmla="*/ 0 h 631820"/>
              <a:gd name="connsiteX10" fmla="*/ 66675 w 1098812"/>
              <a:gd name="connsiteY10" fmla="*/ 37308 h 631820"/>
              <a:gd name="connsiteX11" fmla="*/ 14493 w 1098812"/>
              <a:gd name="connsiteY11" fmla="*/ 163316 h 631820"/>
              <a:gd name="connsiteX12" fmla="*/ 0 w 1098812"/>
              <a:gd name="connsiteY12" fmla="*/ 427833 h 631820"/>
              <a:gd name="connsiteX0" fmla="*/ 1094255 w 1094255"/>
              <a:gd name="connsiteY0" fmla="*/ 483190 h 627196"/>
              <a:gd name="connsiteX1" fmla="*/ 923480 w 1094255"/>
              <a:gd name="connsiteY1" fmla="*/ 622359 h 627196"/>
              <a:gd name="connsiteX2" fmla="*/ 841438 w 1094255"/>
              <a:gd name="connsiteY2" fmla="*/ 523243 h 627196"/>
              <a:gd name="connsiteX3" fmla="*/ 668246 w 1094255"/>
              <a:gd name="connsiteY3" fmla="*/ 530584 h 627196"/>
              <a:gd name="connsiteX4" fmla="*/ 814093 w 1094255"/>
              <a:gd name="connsiteY4" fmla="*/ 453494 h 627196"/>
              <a:gd name="connsiteX5" fmla="*/ 786746 w 1094255"/>
              <a:gd name="connsiteY5" fmla="*/ 376404 h 627196"/>
              <a:gd name="connsiteX6" fmla="*/ 741169 w 1094255"/>
              <a:gd name="connsiteY6" fmla="*/ 288302 h 627196"/>
              <a:gd name="connsiteX7" fmla="*/ 332147 w 1094255"/>
              <a:gd name="connsiteY7" fmla="*/ 49211 h 627196"/>
              <a:gd name="connsiteX8" fmla="*/ 232748 w 1094255"/>
              <a:gd name="connsiteY8" fmla="*/ 1586 h 627196"/>
              <a:gd name="connsiteX9" fmla="*/ 132122 w 1094255"/>
              <a:gd name="connsiteY9" fmla="*/ 0 h 627196"/>
              <a:gd name="connsiteX10" fmla="*/ 66675 w 1094255"/>
              <a:gd name="connsiteY10" fmla="*/ 37308 h 627196"/>
              <a:gd name="connsiteX11" fmla="*/ 14493 w 1094255"/>
              <a:gd name="connsiteY11" fmla="*/ 163316 h 627196"/>
              <a:gd name="connsiteX12" fmla="*/ 0 w 1094255"/>
              <a:gd name="connsiteY12" fmla="*/ 427833 h 627196"/>
              <a:gd name="connsiteX0" fmla="*/ 1094255 w 1094255"/>
              <a:gd name="connsiteY0" fmla="*/ 483190 h 602201"/>
              <a:gd name="connsiteX1" fmla="*/ 1073887 w 1094255"/>
              <a:gd name="connsiteY1" fmla="*/ 596662 h 602201"/>
              <a:gd name="connsiteX2" fmla="*/ 841438 w 1094255"/>
              <a:gd name="connsiteY2" fmla="*/ 523243 h 602201"/>
              <a:gd name="connsiteX3" fmla="*/ 668246 w 1094255"/>
              <a:gd name="connsiteY3" fmla="*/ 530584 h 602201"/>
              <a:gd name="connsiteX4" fmla="*/ 814093 w 1094255"/>
              <a:gd name="connsiteY4" fmla="*/ 453494 h 602201"/>
              <a:gd name="connsiteX5" fmla="*/ 786746 w 1094255"/>
              <a:gd name="connsiteY5" fmla="*/ 376404 h 602201"/>
              <a:gd name="connsiteX6" fmla="*/ 741169 w 1094255"/>
              <a:gd name="connsiteY6" fmla="*/ 288302 h 602201"/>
              <a:gd name="connsiteX7" fmla="*/ 332147 w 1094255"/>
              <a:gd name="connsiteY7" fmla="*/ 49211 h 602201"/>
              <a:gd name="connsiteX8" fmla="*/ 232748 w 1094255"/>
              <a:gd name="connsiteY8" fmla="*/ 1586 h 602201"/>
              <a:gd name="connsiteX9" fmla="*/ 132122 w 1094255"/>
              <a:gd name="connsiteY9" fmla="*/ 0 h 602201"/>
              <a:gd name="connsiteX10" fmla="*/ 66675 w 1094255"/>
              <a:gd name="connsiteY10" fmla="*/ 37308 h 602201"/>
              <a:gd name="connsiteX11" fmla="*/ 14493 w 1094255"/>
              <a:gd name="connsiteY11" fmla="*/ 163316 h 602201"/>
              <a:gd name="connsiteX12" fmla="*/ 0 w 1094255"/>
              <a:gd name="connsiteY12" fmla="*/ 427833 h 602201"/>
              <a:gd name="connsiteX0" fmla="*/ 1094255 w 1094255"/>
              <a:gd name="connsiteY0" fmla="*/ 483190 h 602201"/>
              <a:gd name="connsiteX1" fmla="*/ 1073887 w 1094255"/>
              <a:gd name="connsiteY1" fmla="*/ 596662 h 602201"/>
              <a:gd name="connsiteX2" fmla="*/ 841438 w 1094255"/>
              <a:gd name="connsiteY2" fmla="*/ 523243 h 602201"/>
              <a:gd name="connsiteX3" fmla="*/ 668246 w 1094255"/>
              <a:gd name="connsiteY3" fmla="*/ 530584 h 602201"/>
              <a:gd name="connsiteX4" fmla="*/ 814093 w 1094255"/>
              <a:gd name="connsiteY4" fmla="*/ 453494 h 602201"/>
              <a:gd name="connsiteX5" fmla="*/ 786746 w 1094255"/>
              <a:gd name="connsiteY5" fmla="*/ 376404 h 602201"/>
              <a:gd name="connsiteX6" fmla="*/ 741169 w 1094255"/>
              <a:gd name="connsiteY6" fmla="*/ 288302 h 602201"/>
              <a:gd name="connsiteX7" fmla="*/ 332147 w 1094255"/>
              <a:gd name="connsiteY7" fmla="*/ 49211 h 602201"/>
              <a:gd name="connsiteX8" fmla="*/ 232748 w 1094255"/>
              <a:gd name="connsiteY8" fmla="*/ 1586 h 602201"/>
              <a:gd name="connsiteX9" fmla="*/ 132122 w 1094255"/>
              <a:gd name="connsiteY9" fmla="*/ 0 h 602201"/>
              <a:gd name="connsiteX10" fmla="*/ 66675 w 1094255"/>
              <a:gd name="connsiteY10" fmla="*/ 37308 h 602201"/>
              <a:gd name="connsiteX11" fmla="*/ 14493 w 1094255"/>
              <a:gd name="connsiteY11" fmla="*/ 163316 h 602201"/>
              <a:gd name="connsiteX12" fmla="*/ 0 w 1094255"/>
              <a:gd name="connsiteY12" fmla="*/ 427833 h 602201"/>
              <a:gd name="connsiteX0" fmla="*/ 1094255 w 1094255"/>
              <a:gd name="connsiteY0" fmla="*/ 483190 h 612890"/>
              <a:gd name="connsiteX1" fmla="*/ 982731 w 1094255"/>
              <a:gd name="connsiteY1" fmla="*/ 607675 h 612890"/>
              <a:gd name="connsiteX2" fmla="*/ 841438 w 1094255"/>
              <a:gd name="connsiteY2" fmla="*/ 523243 h 612890"/>
              <a:gd name="connsiteX3" fmla="*/ 668246 w 1094255"/>
              <a:gd name="connsiteY3" fmla="*/ 530584 h 612890"/>
              <a:gd name="connsiteX4" fmla="*/ 814093 w 1094255"/>
              <a:gd name="connsiteY4" fmla="*/ 453494 h 612890"/>
              <a:gd name="connsiteX5" fmla="*/ 786746 w 1094255"/>
              <a:gd name="connsiteY5" fmla="*/ 376404 h 612890"/>
              <a:gd name="connsiteX6" fmla="*/ 741169 w 1094255"/>
              <a:gd name="connsiteY6" fmla="*/ 288302 h 612890"/>
              <a:gd name="connsiteX7" fmla="*/ 332147 w 1094255"/>
              <a:gd name="connsiteY7" fmla="*/ 49211 h 612890"/>
              <a:gd name="connsiteX8" fmla="*/ 232748 w 1094255"/>
              <a:gd name="connsiteY8" fmla="*/ 1586 h 612890"/>
              <a:gd name="connsiteX9" fmla="*/ 132122 w 1094255"/>
              <a:gd name="connsiteY9" fmla="*/ 0 h 612890"/>
              <a:gd name="connsiteX10" fmla="*/ 66675 w 1094255"/>
              <a:gd name="connsiteY10" fmla="*/ 37308 h 612890"/>
              <a:gd name="connsiteX11" fmla="*/ 14493 w 1094255"/>
              <a:gd name="connsiteY11" fmla="*/ 163316 h 612890"/>
              <a:gd name="connsiteX12" fmla="*/ 0 w 1094255"/>
              <a:gd name="connsiteY12" fmla="*/ 427833 h 612890"/>
              <a:gd name="connsiteX0" fmla="*/ 1094255 w 1094255"/>
              <a:gd name="connsiteY0" fmla="*/ 461164 h 612343"/>
              <a:gd name="connsiteX1" fmla="*/ 982731 w 1094255"/>
              <a:gd name="connsiteY1" fmla="*/ 607675 h 612343"/>
              <a:gd name="connsiteX2" fmla="*/ 841438 w 1094255"/>
              <a:gd name="connsiteY2" fmla="*/ 523243 h 612343"/>
              <a:gd name="connsiteX3" fmla="*/ 668246 w 1094255"/>
              <a:gd name="connsiteY3" fmla="*/ 530584 h 612343"/>
              <a:gd name="connsiteX4" fmla="*/ 814093 w 1094255"/>
              <a:gd name="connsiteY4" fmla="*/ 453494 h 612343"/>
              <a:gd name="connsiteX5" fmla="*/ 786746 w 1094255"/>
              <a:gd name="connsiteY5" fmla="*/ 376404 h 612343"/>
              <a:gd name="connsiteX6" fmla="*/ 741169 w 1094255"/>
              <a:gd name="connsiteY6" fmla="*/ 288302 h 612343"/>
              <a:gd name="connsiteX7" fmla="*/ 332147 w 1094255"/>
              <a:gd name="connsiteY7" fmla="*/ 49211 h 612343"/>
              <a:gd name="connsiteX8" fmla="*/ 232748 w 1094255"/>
              <a:gd name="connsiteY8" fmla="*/ 1586 h 612343"/>
              <a:gd name="connsiteX9" fmla="*/ 132122 w 1094255"/>
              <a:gd name="connsiteY9" fmla="*/ 0 h 612343"/>
              <a:gd name="connsiteX10" fmla="*/ 66675 w 1094255"/>
              <a:gd name="connsiteY10" fmla="*/ 37308 h 612343"/>
              <a:gd name="connsiteX11" fmla="*/ 14493 w 1094255"/>
              <a:gd name="connsiteY11" fmla="*/ 163316 h 612343"/>
              <a:gd name="connsiteX12" fmla="*/ 0 w 1094255"/>
              <a:gd name="connsiteY12" fmla="*/ 427833 h 612343"/>
              <a:gd name="connsiteX0" fmla="*/ 1094255 w 1096474"/>
              <a:gd name="connsiteY0" fmla="*/ 461164 h 583734"/>
              <a:gd name="connsiteX1" fmla="*/ 1092118 w 1096474"/>
              <a:gd name="connsiteY1" fmla="*/ 578307 h 583734"/>
              <a:gd name="connsiteX2" fmla="*/ 841438 w 1096474"/>
              <a:gd name="connsiteY2" fmla="*/ 523243 h 583734"/>
              <a:gd name="connsiteX3" fmla="*/ 668246 w 1096474"/>
              <a:gd name="connsiteY3" fmla="*/ 530584 h 583734"/>
              <a:gd name="connsiteX4" fmla="*/ 814093 w 1096474"/>
              <a:gd name="connsiteY4" fmla="*/ 453494 h 583734"/>
              <a:gd name="connsiteX5" fmla="*/ 786746 w 1096474"/>
              <a:gd name="connsiteY5" fmla="*/ 376404 h 583734"/>
              <a:gd name="connsiteX6" fmla="*/ 741169 w 1096474"/>
              <a:gd name="connsiteY6" fmla="*/ 288302 h 583734"/>
              <a:gd name="connsiteX7" fmla="*/ 332147 w 1096474"/>
              <a:gd name="connsiteY7" fmla="*/ 49211 h 583734"/>
              <a:gd name="connsiteX8" fmla="*/ 232748 w 1096474"/>
              <a:gd name="connsiteY8" fmla="*/ 1586 h 583734"/>
              <a:gd name="connsiteX9" fmla="*/ 132122 w 1096474"/>
              <a:gd name="connsiteY9" fmla="*/ 0 h 583734"/>
              <a:gd name="connsiteX10" fmla="*/ 66675 w 1096474"/>
              <a:gd name="connsiteY10" fmla="*/ 37308 h 583734"/>
              <a:gd name="connsiteX11" fmla="*/ 14493 w 1096474"/>
              <a:gd name="connsiteY11" fmla="*/ 163316 h 583734"/>
              <a:gd name="connsiteX12" fmla="*/ 0 w 1096474"/>
              <a:gd name="connsiteY12" fmla="*/ 427833 h 583734"/>
              <a:gd name="connsiteX0" fmla="*/ 1094255 w 1096474"/>
              <a:gd name="connsiteY0" fmla="*/ 461164 h 645163"/>
              <a:gd name="connsiteX1" fmla="*/ 1092118 w 1096474"/>
              <a:gd name="connsiteY1" fmla="*/ 578307 h 645163"/>
              <a:gd name="connsiteX2" fmla="*/ 946266 w 1096474"/>
              <a:gd name="connsiteY2" fmla="*/ 644384 h 645163"/>
              <a:gd name="connsiteX3" fmla="*/ 668246 w 1096474"/>
              <a:gd name="connsiteY3" fmla="*/ 530584 h 645163"/>
              <a:gd name="connsiteX4" fmla="*/ 814093 w 1096474"/>
              <a:gd name="connsiteY4" fmla="*/ 453494 h 645163"/>
              <a:gd name="connsiteX5" fmla="*/ 786746 w 1096474"/>
              <a:gd name="connsiteY5" fmla="*/ 376404 h 645163"/>
              <a:gd name="connsiteX6" fmla="*/ 741169 w 1096474"/>
              <a:gd name="connsiteY6" fmla="*/ 288302 h 645163"/>
              <a:gd name="connsiteX7" fmla="*/ 332147 w 1096474"/>
              <a:gd name="connsiteY7" fmla="*/ 49211 h 645163"/>
              <a:gd name="connsiteX8" fmla="*/ 232748 w 1096474"/>
              <a:gd name="connsiteY8" fmla="*/ 1586 h 645163"/>
              <a:gd name="connsiteX9" fmla="*/ 132122 w 1096474"/>
              <a:gd name="connsiteY9" fmla="*/ 0 h 645163"/>
              <a:gd name="connsiteX10" fmla="*/ 66675 w 1096474"/>
              <a:gd name="connsiteY10" fmla="*/ 37308 h 645163"/>
              <a:gd name="connsiteX11" fmla="*/ 14493 w 1096474"/>
              <a:gd name="connsiteY11" fmla="*/ 163316 h 645163"/>
              <a:gd name="connsiteX12" fmla="*/ 0 w 1096474"/>
              <a:gd name="connsiteY12" fmla="*/ 427833 h 645163"/>
              <a:gd name="connsiteX0" fmla="*/ 1094255 w 1096474"/>
              <a:gd name="connsiteY0" fmla="*/ 461164 h 645163"/>
              <a:gd name="connsiteX1" fmla="*/ 1092118 w 1096474"/>
              <a:gd name="connsiteY1" fmla="*/ 578307 h 645163"/>
              <a:gd name="connsiteX2" fmla="*/ 946266 w 1096474"/>
              <a:gd name="connsiteY2" fmla="*/ 644384 h 645163"/>
              <a:gd name="connsiteX3" fmla="*/ 814095 w 1096474"/>
              <a:gd name="connsiteY3" fmla="*/ 548939 h 645163"/>
              <a:gd name="connsiteX4" fmla="*/ 814093 w 1096474"/>
              <a:gd name="connsiteY4" fmla="*/ 453494 h 645163"/>
              <a:gd name="connsiteX5" fmla="*/ 786746 w 1096474"/>
              <a:gd name="connsiteY5" fmla="*/ 376404 h 645163"/>
              <a:gd name="connsiteX6" fmla="*/ 741169 w 1096474"/>
              <a:gd name="connsiteY6" fmla="*/ 288302 h 645163"/>
              <a:gd name="connsiteX7" fmla="*/ 332147 w 1096474"/>
              <a:gd name="connsiteY7" fmla="*/ 49211 h 645163"/>
              <a:gd name="connsiteX8" fmla="*/ 232748 w 1096474"/>
              <a:gd name="connsiteY8" fmla="*/ 1586 h 645163"/>
              <a:gd name="connsiteX9" fmla="*/ 132122 w 1096474"/>
              <a:gd name="connsiteY9" fmla="*/ 0 h 645163"/>
              <a:gd name="connsiteX10" fmla="*/ 66675 w 1096474"/>
              <a:gd name="connsiteY10" fmla="*/ 37308 h 645163"/>
              <a:gd name="connsiteX11" fmla="*/ 14493 w 1096474"/>
              <a:gd name="connsiteY11" fmla="*/ 163316 h 645163"/>
              <a:gd name="connsiteX12" fmla="*/ 0 w 1096474"/>
              <a:gd name="connsiteY12" fmla="*/ 427833 h 645163"/>
              <a:gd name="connsiteX0" fmla="*/ 1094255 w 1096474"/>
              <a:gd name="connsiteY0" fmla="*/ 461164 h 645163"/>
              <a:gd name="connsiteX1" fmla="*/ 1092118 w 1096474"/>
              <a:gd name="connsiteY1" fmla="*/ 578307 h 645163"/>
              <a:gd name="connsiteX2" fmla="*/ 946266 w 1096474"/>
              <a:gd name="connsiteY2" fmla="*/ 644384 h 645163"/>
              <a:gd name="connsiteX3" fmla="*/ 814095 w 1096474"/>
              <a:gd name="connsiteY3" fmla="*/ 548939 h 645163"/>
              <a:gd name="connsiteX4" fmla="*/ 814093 w 1096474"/>
              <a:gd name="connsiteY4" fmla="*/ 453494 h 645163"/>
              <a:gd name="connsiteX5" fmla="*/ 786746 w 1096474"/>
              <a:gd name="connsiteY5" fmla="*/ 376404 h 645163"/>
              <a:gd name="connsiteX6" fmla="*/ 741169 w 1096474"/>
              <a:gd name="connsiteY6" fmla="*/ 288302 h 645163"/>
              <a:gd name="connsiteX7" fmla="*/ 332147 w 1096474"/>
              <a:gd name="connsiteY7" fmla="*/ 49211 h 645163"/>
              <a:gd name="connsiteX8" fmla="*/ 232748 w 1096474"/>
              <a:gd name="connsiteY8" fmla="*/ 1586 h 645163"/>
              <a:gd name="connsiteX9" fmla="*/ 132122 w 1096474"/>
              <a:gd name="connsiteY9" fmla="*/ 0 h 645163"/>
              <a:gd name="connsiteX10" fmla="*/ 66675 w 1096474"/>
              <a:gd name="connsiteY10" fmla="*/ 37308 h 645163"/>
              <a:gd name="connsiteX11" fmla="*/ 14493 w 1096474"/>
              <a:gd name="connsiteY11" fmla="*/ 163316 h 645163"/>
              <a:gd name="connsiteX12" fmla="*/ 0 w 1096474"/>
              <a:gd name="connsiteY12" fmla="*/ 427833 h 645163"/>
              <a:gd name="connsiteX0" fmla="*/ 1094255 w 1096474"/>
              <a:gd name="connsiteY0" fmla="*/ 461164 h 645163"/>
              <a:gd name="connsiteX1" fmla="*/ 1092118 w 1096474"/>
              <a:gd name="connsiteY1" fmla="*/ 578307 h 645163"/>
              <a:gd name="connsiteX2" fmla="*/ 946266 w 1096474"/>
              <a:gd name="connsiteY2" fmla="*/ 644384 h 645163"/>
              <a:gd name="connsiteX3" fmla="*/ 814095 w 1096474"/>
              <a:gd name="connsiteY3" fmla="*/ 548939 h 645163"/>
              <a:gd name="connsiteX4" fmla="*/ 814093 w 1096474"/>
              <a:gd name="connsiteY4" fmla="*/ 453494 h 645163"/>
              <a:gd name="connsiteX5" fmla="*/ 786746 w 1096474"/>
              <a:gd name="connsiteY5" fmla="*/ 376404 h 645163"/>
              <a:gd name="connsiteX6" fmla="*/ 741169 w 1096474"/>
              <a:gd name="connsiteY6" fmla="*/ 288302 h 645163"/>
              <a:gd name="connsiteX7" fmla="*/ 332147 w 1096474"/>
              <a:gd name="connsiteY7" fmla="*/ 49211 h 645163"/>
              <a:gd name="connsiteX8" fmla="*/ 232748 w 1096474"/>
              <a:gd name="connsiteY8" fmla="*/ 1586 h 645163"/>
              <a:gd name="connsiteX9" fmla="*/ 132122 w 1096474"/>
              <a:gd name="connsiteY9" fmla="*/ 0 h 645163"/>
              <a:gd name="connsiteX10" fmla="*/ 66675 w 1096474"/>
              <a:gd name="connsiteY10" fmla="*/ 37308 h 645163"/>
              <a:gd name="connsiteX11" fmla="*/ 14493 w 1096474"/>
              <a:gd name="connsiteY11" fmla="*/ 163316 h 645163"/>
              <a:gd name="connsiteX12" fmla="*/ 0 w 1096474"/>
              <a:gd name="connsiteY12" fmla="*/ 427833 h 645163"/>
              <a:gd name="connsiteX0" fmla="*/ 1094255 w 1096474"/>
              <a:gd name="connsiteY0" fmla="*/ 461164 h 630724"/>
              <a:gd name="connsiteX1" fmla="*/ 1092118 w 1096474"/>
              <a:gd name="connsiteY1" fmla="*/ 578307 h 630724"/>
              <a:gd name="connsiteX2" fmla="*/ 946266 w 1096474"/>
              <a:gd name="connsiteY2" fmla="*/ 629701 h 630724"/>
              <a:gd name="connsiteX3" fmla="*/ 814095 w 1096474"/>
              <a:gd name="connsiteY3" fmla="*/ 548939 h 630724"/>
              <a:gd name="connsiteX4" fmla="*/ 814093 w 1096474"/>
              <a:gd name="connsiteY4" fmla="*/ 453494 h 630724"/>
              <a:gd name="connsiteX5" fmla="*/ 786746 w 1096474"/>
              <a:gd name="connsiteY5" fmla="*/ 376404 h 630724"/>
              <a:gd name="connsiteX6" fmla="*/ 741169 w 1096474"/>
              <a:gd name="connsiteY6" fmla="*/ 288302 h 630724"/>
              <a:gd name="connsiteX7" fmla="*/ 332147 w 1096474"/>
              <a:gd name="connsiteY7" fmla="*/ 49211 h 630724"/>
              <a:gd name="connsiteX8" fmla="*/ 232748 w 1096474"/>
              <a:gd name="connsiteY8" fmla="*/ 1586 h 630724"/>
              <a:gd name="connsiteX9" fmla="*/ 132122 w 1096474"/>
              <a:gd name="connsiteY9" fmla="*/ 0 h 630724"/>
              <a:gd name="connsiteX10" fmla="*/ 66675 w 1096474"/>
              <a:gd name="connsiteY10" fmla="*/ 37308 h 630724"/>
              <a:gd name="connsiteX11" fmla="*/ 14493 w 1096474"/>
              <a:gd name="connsiteY11" fmla="*/ 163316 h 630724"/>
              <a:gd name="connsiteX12" fmla="*/ 0 w 1096474"/>
              <a:gd name="connsiteY12" fmla="*/ 427833 h 630724"/>
              <a:gd name="connsiteX0" fmla="*/ 1251366 w 1251366"/>
              <a:gd name="connsiteY0" fmla="*/ 546217 h 630724"/>
              <a:gd name="connsiteX1" fmla="*/ 1092118 w 1251366"/>
              <a:gd name="connsiteY1" fmla="*/ 578307 h 630724"/>
              <a:gd name="connsiteX2" fmla="*/ 946266 w 1251366"/>
              <a:gd name="connsiteY2" fmla="*/ 629701 h 630724"/>
              <a:gd name="connsiteX3" fmla="*/ 814095 w 1251366"/>
              <a:gd name="connsiteY3" fmla="*/ 548939 h 630724"/>
              <a:gd name="connsiteX4" fmla="*/ 814093 w 1251366"/>
              <a:gd name="connsiteY4" fmla="*/ 453494 h 630724"/>
              <a:gd name="connsiteX5" fmla="*/ 786746 w 1251366"/>
              <a:gd name="connsiteY5" fmla="*/ 376404 h 630724"/>
              <a:gd name="connsiteX6" fmla="*/ 741169 w 1251366"/>
              <a:gd name="connsiteY6" fmla="*/ 288302 h 630724"/>
              <a:gd name="connsiteX7" fmla="*/ 332147 w 1251366"/>
              <a:gd name="connsiteY7" fmla="*/ 49211 h 630724"/>
              <a:gd name="connsiteX8" fmla="*/ 232748 w 1251366"/>
              <a:gd name="connsiteY8" fmla="*/ 1586 h 630724"/>
              <a:gd name="connsiteX9" fmla="*/ 132122 w 1251366"/>
              <a:gd name="connsiteY9" fmla="*/ 0 h 630724"/>
              <a:gd name="connsiteX10" fmla="*/ 66675 w 1251366"/>
              <a:gd name="connsiteY10" fmla="*/ 37308 h 630724"/>
              <a:gd name="connsiteX11" fmla="*/ 14493 w 1251366"/>
              <a:gd name="connsiteY11" fmla="*/ 163316 h 630724"/>
              <a:gd name="connsiteX12" fmla="*/ 0 w 1251366"/>
              <a:gd name="connsiteY12" fmla="*/ 427833 h 630724"/>
              <a:gd name="connsiteX0" fmla="*/ 1089103 w 1095379"/>
              <a:gd name="connsiteY0" fmla="*/ 448717 h 630724"/>
              <a:gd name="connsiteX1" fmla="*/ 1092118 w 1095379"/>
              <a:gd name="connsiteY1" fmla="*/ 578307 h 630724"/>
              <a:gd name="connsiteX2" fmla="*/ 946266 w 1095379"/>
              <a:gd name="connsiteY2" fmla="*/ 629701 h 630724"/>
              <a:gd name="connsiteX3" fmla="*/ 814095 w 1095379"/>
              <a:gd name="connsiteY3" fmla="*/ 548939 h 630724"/>
              <a:gd name="connsiteX4" fmla="*/ 814093 w 1095379"/>
              <a:gd name="connsiteY4" fmla="*/ 453494 h 630724"/>
              <a:gd name="connsiteX5" fmla="*/ 786746 w 1095379"/>
              <a:gd name="connsiteY5" fmla="*/ 376404 h 630724"/>
              <a:gd name="connsiteX6" fmla="*/ 741169 w 1095379"/>
              <a:gd name="connsiteY6" fmla="*/ 288302 h 630724"/>
              <a:gd name="connsiteX7" fmla="*/ 332147 w 1095379"/>
              <a:gd name="connsiteY7" fmla="*/ 49211 h 630724"/>
              <a:gd name="connsiteX8" fmla="*/ 232748 w 1095379"/>
              <a:gd name="connsiteY8" fmla="*/ 1586 h 630724"/>
              <a:gd name="connsiteX9" fmla="*/ 132122 w 1095379"/>
              <a:gd name="connsiteY9" fmla="*/ 0 h 630724"/>
              <a:gd name="connsiteX10" fmla="*/ 66675 w 1095379"/>
              <a:gd name="connsiteY10" fmla="*/ 37308 h 630724"/>
              <a:gd name="connsiteX11" fmla="*/ 14493 w 1095379"/>
              <a:gd name="connsiteY11" fmla="*/ 163316 h 630724"/>
              <a:gd name="connsiteX12" fmla="*/ 0 w 1095379"/>
              <a:gd name="connsiteY12" fmla="*/ 427833 h 630724"/>
              <a:gd name="connsiteX0" fmla="*/ 1089103 w 1092118"/>
              <a:gd name="connsiteY0" fmla="*/ 448717 h 630724"/>
              <a:gd name="connsiteX1" fmla="*/ 1092118 w 1092118"/>
              <a:gd name="connsiteY1" fmla="*/ 578307 h 630724"/>
              <a:gd name="connsiteX2" fmla="*/ 946266 w 1092118"/>
              <a:gd name="connsiteY2" fmla="*/ 629701 h 630724"/>
              <a:gd name="connsiteX3" fmla="*/ 814095 w 1092118"/>
              <a:gd name="connsiteY3" fmla="*/ 548939 h 630724"/>
              <a:gd name="connsiteX4" fmla="*/ 814093 w 1092118"/>
              <a:gd name="connsiteY4" fmla="*/ 453494 h 630724"/>
              <a:gd name="connsiteX5" fmla="*/ 786746 w 1092118"/>
              <a:gd name="connsiteY5" fmla="*/ 376404 h 630724"/>
              <a:gd name="connsiteX6" fmla="*/ 741169 w 1092118"/>
              <a:gd name="connsiteY6" fmla="*/ 288302 h 630724"/>
              <a:gd name="connsiteX7" fmla="*/ 332147 w 1092118"/>
              <a:gd name="connsiteY7" fmla="*/ 49211 h 630724"/>
              <a:gd name="connsiteX8" fmla="*/ 232748 w 1092118"/>
              <a:gd name="connsiteY8" fmla="*/ 1586 h 630724"/>
              <a:gd name="connsiteX9" fmla="*/ 132122 w 1092118"/>
              <a:gd name="connsiteY9" fmla="*/ 0 h 630724"/>
              <a:gd name="connsiteX10" fmla="*/ 66675 w 1092118"/>
              <a:gd name="connsiteY10" fmla="*/ 37308 h 630724"/>
              <a:gd name="connsiteX11" fmla="*/ 14493 w 1092118"/>
              <a:gd name="connsiteY11" fmla="*/ 163316 h 630724"/>
              <a:gd name="connsiteX12" fmla="*/ 0 w 1092118"/>
              <a:gd name="connsiteY12" fmla="*/ 427833 h 630724"/>
              <a:gd name="connsiteX0" fmla="*/ 1089103 w 1092118"/>
              <a:gd name="connsiteY0" fmla="*/ 448717 h 614678"/>
              <a:gd name="connsiteX1" fmla="*/ 1092118 w 1092118"/>
              <a:gd name="connsiteY1" fmla="*/ 578307 h 614678"/>
              <a:gd name="connsiteX2" fmla="*/ 1002930 w 1092118"/>
              <a:gd name="connsiteY2" fmla="*/ 613105 h 614678"/>
              <a:gd name="connsiteX3" fmla="*/ 814095 w 1092118"/>
              <a:gd name="connsiteY3" fmla="*/ 548939 h 614678"/>
              <a:gd name="connsiteX4" fmla="*/ 814093 w 1092118"/>
              <a:gd name="connsiteY4" fmla="*/ 453494 h 614678"/>
              <a:gd name="connsiteX5" fmla="*/ 786746 w 1092118"/>
              <a:gd name="connsiteY5" fmla="*/ 376404 h 614678"/>
              <a:gd name="connsiteX6" fmla="*/ 741169 w 1092118"/>
              <a:gd name="connsiteY6" fmla="*/ 288302 h 614678"/>
              <a:gd name="connsiteX7" fmla="*/ 332147 w 1092118"/>
              <a:gd name="connsiteY7" fmla="*/ 49211 h 614678"/>
              <a:gd name="connsiteX8" fmla="*/ 232748 w 1092118"/>
              <a:gd name="connsiteY8" fmla="*/ 1586 h 614678"/>
              <a:gd name="connsiteX9" fmla="*/ 132122 w 1092118"/>
              <a:gd name="connsiteY9" fmla="*/ 0 h 614678"/>
              <a:gd name="connsiteX10" fmla="*/ 66675 w 1092118"/>
              <a:gd name="connsiteY10" fmla="*/ 37308 h 614678"/>
              <a:gd name="connsiteX11" fmla="*/ 14493 w 1092118"/>
              <a:gd name="connsiteY11" fmla="*/ 163316 h 614678"/>
              <a:gd name="connsiteX12" fmla="*/ 0 w 1092118"/>
              <a:gd name="connsiteY12" fmla="*/ 427833 h 614678"/>
              <a:gd name="connsiteX0" fmla="*/ 1089103 w 1092118"/>
              <a:gd name="connsiteY0" fmla="*/ 448717 h 613580"/>
              <a:gd name="connsiteX1" fmla="*/ 1092118 w 1092118"/>
              <a:gd name="connsiteY1" fmla="*/ 578307 h 613580"/>
              <a:gd name="connsiteX2" fmla="*/ 1002930 w 1092118"/>
              <a:gd name="connsiteY2" fmla="*/ 613105 h 613580"/>
              <a:gd name="connsiteX3" fmla="*/ 814095 w 1092118"/>
              <a:gd name="connsiteY3" fmla="*/ 548939 h 613580"/>
              <a:gd name="connsiteX4" fmla="*/ 814093 w 1092118"/>
              <a:gd name="connsiteY4" fmla="*/ 453494 h 613580"/>
              <a:gd name="connsiteX5" fmla="*/ 786746 w 1092118"/>
              <a:gd name="connsiteY5" fmla="*/ 376404 h 613580"/>
              <a:gd name="connsiteX6" fmla="*/ 741169 w 1092118"/>
              <a:gd name="connsiteY6" fmla="*/ 288302 h 613580"/>
              <a:gd name="connsiteX7" fmla="*/ 332147 w 1092118"/>
              <a:gd name="connsiteY7" fmla="*/ 49211 h 613580"/>
              <a:gd name="connsiteX8" fmla="*/ 232748 w 1092118"/>
              <a:gd name="connsiteY8" fmla="*/ 1586 h 613580"/>
              <a:gd name="connsiteX9" fmla="*/ 132122 w 1092118"/>
              <a:gd name="connsiteY9" fmla="*/ 0 h 613580"/>
              <a:gd name="connsiteX10" fmla="*/ 66675 w 1092118"/>
              <a:gd name="connsiteY10" fmla="*/ 37308 h 613580"/>
              <a:gd name="connsiteX11" fmla="*/ 14493 w 1092118"/>
              <a:gd name="connsiteY11" fmla="*/ 163316 h 613580"/>
              <a:gd name="connsiteX12" fmla="*/ 0 w 1092118"/>
              <a:gd name="connsiteY12" fmla="*/ 427833 h 613580"/>
              <a:gd name="connsiteX0" fmla="*/ 1089103 w 1092118"/>
              <a:gd name="connsiteY0" fmla="*/ 448717 h 613580"/>
              <a:gd name="connsiteX1" fmla="*/ 1092118 w 1092118"/>
              <a:gd name="connsiteY1" fmla="*/ 578307 h 613580"/>
              <a:gd name="connsiteX2" fmla="*/ 1002930 w 1092118"/>
              <a:gd name="connsiteY2" fmla="*/ 613105 h 613580"/>
              <a:gd name="connsiteX3" fmla="*/ 814095 w 1092118"/>
              <a:gd name="connsiteY3" fmla="*/ 548939 h 613580"/>
              <a:gd name="connsiteX4" fmla="*/ 814093 w 1092118"/>
              <a:gd name="connsiteY4" fmla="*/ 453494 h 613580"/>
              <a:gd name="connsiteX5" fmla="*/ 786746 w 1092118"/>
              <a:gd name="connsiteY5" fmla="*/ 376404 h 613580"/>
              <a:gd name="connsiteX6" fmla="*/ 741169 w 1092118"/>
              <a:gd name="connsiteY6" fmla="*/ 288302 h 613580"/>
              <a:gd name="connsiteX7" fmla="*/ 332147 w 1092118"/>
              <a:gd name="connsiteY7" fmla="*/ 49211 h 613580"/>
              <a:gd name="connsiteX8" fmla="*/ 232748 w 1092118"/>
              <a:gd name="connsiteY8" fmla="*/ 1586 h 613580"/>
              <a:gd name="connsiteX9" fmla="*/ 132122 w 1092118"/>
              <a:gd name="connsiteY9" fmla="*/ 0 h 613580"/>
              <a:gd name="connsiteX10" fmla="*/ 66675 w 1092118"/>
              <a:gd name="connsiteY10" fmla="*/ 37308 h 613580"/>
              <a:gd name="connsiteX11" fmla="*/ 14493 w 1092118"/>
              <a:gd name="connsiteY11" fmla="*/ 163316 h 613580"/>
              <a:gd name="connsiteX12" fmla="*/ 0 w 1092118"/>
              <a:gd name="connsiteY12" fmla="*/ 427833 h 613580"/>
              <a:gd name="connsiteX0" fmla="*/ 1089103 w 1092118"/>
              <a:gd name="connsiteY0" fmla="*/ 448717 h 615616"/>
              <a:gd name="connsiteX1" fmla="*/ 1092118 w 1092118"/>
              <a:gd name="connsiteY1" fmla="*/ 578307 h 615616"/>
              <a:gd name="connsiteX2" fmla="*/ 902481 w 1092118"/>
              <a:gd name="connsiteY2" fmla="*/ 615179 h 615616"/>
              <a:gd name="connsiteX3" fmla="*/ 814095 w 1092118"/>
              <a:gd name="connsiteY3" fmla="*/ 548939 h 615616"/>
              <a:gd name="connsiteX4" fmla="*/ 814093 w 1092118"/>
              <a:gd name="connsiteY4" fmla="*/ 453494 h 615616"/>
              <a:gd name="connsiteX5" fmla="*/ 786746 w 1092118"/>
              <a:gd name="connsiteY5" fmla="*/ 376404 h 615616"/>
              <a:gd name="connsiteX6" fmla="*/ 741169 w 1092118"/>
              <a:gd name="connsiteY6" fmla="*/ 288302 h 615616"/>
              <a:gd name="connsiteX7" fmla="*/ 332147 w 1092118"/>
              <a:gd name="connsiteY7" fmla="*/ 49211 h 615616"/>
              <a:gd name="connsiteX8" fmla="*/ 232748 w 1092118"/>
              <a:gd name="connsiteY8" fmla="*/ 1586 h 615616"/>
              <a:gd name="connsiteX9" fmla="*/ 132122 w 1092118"/>
              <a:gd name="connsiteY9" fmla="*/ 0 h 615616"/>
              <a:gd name="connsiteX10" fmla="*/ 66675 w 1092118"/>
              <a:gd name="connsiteY10" fmla="*/ 37308 h 615616"/>
              <a:gd name="connsiteX11" fmla="*/ 14493 w 1092118"/>
              <a:gd name="connsiteY11" fmla="*/ 163316 h 615616"/>
              <a:gd name="connsiteX12" fmla="*/ 0 w 1092118"/>
              <a:gd name="connsiteY12" fmla="*/ 427833 h 615616"/>
              <a:gd name="connsiteX0" fmla="*/ 1089103 w 1092118"/>
              <a:gd name="connsiteY0" fmla="*/ 448717 h 615616"/>
              <a:gd name="connsiteX1" fmla="*/ 1092118 w 1092118"/>
              <a:gd name="connsiteY1" fmla="*/ 578307 h 615616"/>
              <a:gd name="connsiteX2" fmla="*/ 902481 w 1092118"/>
              <a:gd name="connsiteY2" fmla="*/ 615179 h 615616"/>
              <a:gd name="connsiteX3" fmla="*/ 814095 w 1092118"/>
              <a:gd name="connsiteY3" fmla="*/ 548939 h 615616"/>
              <a:gd name="connsiteX4" fmla="*/ 814093 w 1092118"/>
              <a:gd name="connsiteY4" fmla="*/ 453494 h 615616"/>
              <a:gd name="connsiteX5" fmla="*/ 786746 w 1092118"/>
              <a:gd name="connsiteY5" fmla="*/ 376404 h 615616"/>
              <a:gd name="connsiteX6" fmla="*/ 741169 w 1092118"/>
              <a:gd name="connsiteY6" fmla="*/ 288302 h 615616"/>
              <a:gd name="connsiteX7" fmla="*/ 332147 w 1092118"/>
              <a:gd name="connsiteY7" fmla="*/ 49211 h 615616"/>
              <a:gd name="connsiteX8" fmla="*/ 232748 w 1092118"/>
              <a:gd name="connsiteY8" fmla="*/ 1586 h 615616"/>
              <a:gd name="connsiteX9" fmla="*/ 132122 w 1092118"/>
              <a:gd name="connsiteY9" fmla="*/ 0 h 615616"/>
              <a:gd name="connsiteX10" fmla="*/ 66675 w 1092118"/>
              <a:gd name="connsiteY10" fmla="*/ 37308 h 615616"/>
              <a:gd name="connsiteX11" fmla="*/ 14493 w 1092118"/>
              <a:gd name="connsiteY11" fmla="*/ 163316 h 615616"/>
              <a:gd name="connsiteX12" fmla="*/ 0 w 1092118"/>
              <a:gd name="connsiteY12" fmla="*/ 427833 h 615616"/>
              <a:gd name="connsiteX0" fmla="*/ 1089103 w 1092118"/>
              <a:gd name="connsiteY0" fmla="*/ 448717 h 615179"/>
              <a:gd name="connsiteX1" fmla="*/ 1092118 w 1092118"/>
              <a:gd name="connsiteY1" fmla="*/ 578307 h 615179"/>
              <a:gd name="connsiteX2" fmla="*/ 902481 w 1092118"/>
              <a:gd name="connsiteY2" fmla="*/ 615179 h 615179"/>
              <a:gd name="connsiteX3" fmla="*/ 814095 w 1092118"/>
              <a:gd name="connsiteY3" fmla="*/ 548939 h 615179"/>
              <a:gd name="connsiteX4" fmla="*/ 814093 w 1092118"/>
              <a:gd name="connsiteY4" fmla="*/ 453494 h 615179"/>
              <a:gd name="connsiteX5" fmla="*/ 786746 w 1092118"/>
              <a:gd name="connsiteY5" fmla="*/ 376404 h 615179"/>
              <a:gd name="connsiteX6" fmla="*/ 741169 w 1092118"/>
              <a:gd name="connsiteY6" fmla="*/ 288302 h 615179"/>
              <a:gd name="connsiteX7" fmla="*/ 332147 w 1092118"/>
              <a:gd name="connsiteY7" fmla="*/ 49211 h 615179"/>
              <a:gd name="connsiteX8" fmla="*/ 232748 w 1092118"/>
              <a:gd name="connsiteY8" fmla="*/ 1586 h 615179"/>
              <a:gd name="connsiteX9" fmla="*/ 132122 w 1092118"/>
              <a:gd name="connsiteY9" fmla="*/ 0 h 615179"/>
              <a:gd name="connsiteX10" fmla="*/ 66675 w 1092118"/>
              <a:gd name="connsiteY10" fmla="*/ 37308 h 615179"/>
              <a:gd name="connsiteX11" fmla="*/ 14493 w 1092118"/>
              <a:gd name="connsiteY11" fmla="*/ 163316 h 615179"/>
              <a:gd name="connsiteX12" fmla="*/ 0 w 1092118"/>
              <a:gd name="connsiteY12" fmla="*/ 427833 h 615179"/>
              <a:gd name="connsiteX0" fmla="*/ 1089103 w 1092118"/>
              <a:gd name="connsiteY0" fmla="*/ 448717 h 615179"/>
              <a:gd name="connsiteX1" fmla="*/ 1092118 w 1092118"/>
              <a:gd name="connsiteY1" fmla="*/ 578307 h 615179"/>
              <a:gd name="connsiteX2" fmla="*/ 902481 w 1092118"/>
              <a:gd name="connsiteY2" fmla="*/ 615179 h 615179"/>
              <a:gd name="connsiteX3" fmla="*/ 814095 w 1092118"/>
              <a:gd name="connsiteY3" fmla="*/ 548939 h 615179"/>
              <a:gd name="connsiteX4" fmla="*/ 814093 w 1092118"/>
              <a:gd name="connsiteY4" fmla="*/ 453494 h 615179"/>
              <a:gd name="connsiteX5" fmla="*/ 786746 w 1092118"/>
              <a:gd name="connsiteY5" fmla="*/ 376404 h 615179"/>
              <a:gd name="connsiteX6" fmla="*/ 741169 w 1092118"/>
              <a:gd name="connsiteY6" fmla="*/ 288302 h 615179"/>
              <a:gd name="connsiteX7" fmla="*/ 332147 w 1092118"/>
              <a:gd name="connsiteY7" fmla="*/ 49211 h 615179"/>
              <a:gd name="connsiteX8" fmla="*/ 232748 w 1092118"/>
              <a:gd name="connsiteY8" fmla="*/ 1586 h 615179"/>
              <a:gd name="connsiteX9" fmla="*/ 132122 w 1092118"/>
              <a:gd name="connsiteY9" fmla="*/ 0 h 615179"/>
              <a:gd name="connsiteX10" fmla="*/ 66675 w 1092118"/>
              <a:gd name="connsiteY10" fmla="*/ 37308 h 615179"/>
              <a:gd name="connsiteX11" fmla="*/ 14493 w 1092118"/>
              <a:gd name="connsiteY11" fmla="*/ 163316 h 615179"/>
              <a:gd name="connsiteX12" fmla="*/ 0 w 1092118"/>
              <a:gd name="connsiteY12" fmla="*/ 427833 h 615179"/>
              <a:gd name="connsiteX0" fmla="*/ 1089103 w 1092118"/>
              <a:gd name="connsiteY0" fmla="*/ 448717 h 615179"/>
              <a:gd name="connsiteX1" fmla="*/ 1092118 w 1092118"/>
              <a:gd name="connsiteY1" fmla="*/ 578307 h 615179"/>
              <a:gd name="connsiteX2" fmla="*/ 902481 w 1092118"/>
              <a:gd name="connsiteY2" fmla="*/ 615179 h 615179"/>
              <a:gd name="connsiteX3" fmla="*/ 814095 w 1092118"/>
              <a:gd name="connsiteY3" fmla="*/ 548939 h 615179"/>
              <a:gd name="connsiteX4" fmla="*/ 814093 w 1092118"/>
              <a:gd name="connsiteY4" fmla="*/ 453494 h 615179"/>
              <a:gd name="connsiteX5" fmla="*/ 786746 w 1092118"/>
              <a:gd name="connsiteY5" fmla="*/ 376404 h 615179"/>
              <a:gd name="connsiteX6" fmla="*/ 741169 w 1092118"/>
              <a:gd name="connsiteY6" fmla="*/ 288302 h 615179"/>
              <a:gd name="connsiteX7" fmla="*/ 332147 w 1092118"/>
              <a:gd name="connsiteY7" fmla="*/ 49211 h 615179"/>
              <a:gd name="connsiteX8" fmla="*/ 232748 w 1092118"/>
              <a:gd name="connsiteY8" fmla="*/ 1586 h 615179"/>
              <a:gd name="connsiteX9" fmla="*/ 132122 w 1092118"/>
              <a:gd name="connsiteY9" fmla="*/ 0 h 615179"/>
              <a:gd name="connsiteX10" fmla="*/ 66675 w 1092118"/>
              <a:gd name="connsiteY10" fmla="*/ 37308 h 615179"/>
              <a:gd name="connsiteX11" fmla="*/ 14493 w 1092118"/>
              <a:gd name="connsiteY11" fmla="*/ 163316 h 615179"/>
              <a:gd name="connsiteX12" fmla="*/ 0 w 1092118"/>
              <a:gd name="connsiteY12" fmla="*/ 427833 h 615179"/>
              <a:gd name="connsiteX0" fmla="*/ 1089103 w 1092118"/>
              <a:gd name="connsiteY0" fmla="*/ 448717 h 635923"/>
              <a:gd name="connsiteX1" fmla="*/ 1092118 w 1092118"/>
              <a:gd name="connsiteY1" fmla="*/ 578307 h 635923"/>
              <a:gd name="connsiteX2" fmla="*/ 964296 w 1092118"/>
              <a:gd name="connsiteY2" fmla="*/ 635923 h 635923"/>
              <a:gd name="connsiteX3" fmla="*/ 814095 w 1092118"/>
              <a:gd name="connsiteY3" fmla="*/ 548939 h 635923"/>
              <a:gd name="connsiteX4" fmla="*/ 814093 w 1092118"/>
              <a:gd name="connsiteY4" fmla="*/ 453494 h 635923"/>
              <a:gd name="connsiteX5" fmla="*/ 786746 w 1092118"/>
              <a:gd name="connsiteY5" fmla="*/ 376404 h 635923"/>
              <a:gd name="connsiteX6" fmla="*/ 741169 w 1092118"/>
              <a:gd name="connsiteY6" fmla="*/ 288302 h 635923"/>
              <a:gd name="connsiteX7" fmla="*/ 332147 w 1092118"/>
              <a:gd name="connsiteY7" fmla="*/ 49211 h 635923"/>
              <a:gd name="connsiteX8" fmla="*/ 232748 w 1092118"/>
              <a:gd name="connsiteY8" fmla="*/ 1586 h 635923"/>
              <a:gd name="connsiteX9" fmla="*/ 132122 w 1092118"/>
              <a:gd name="connsiteY9" fmla="*/ 0 h 635923"/>
              <a:gd name="connsiteX10" fmla="*/ 66675 w 1092118"/>
              <a:gd name="connsiteY10" fmla="*/ 37308 h 635923"/>
              <a:gd name="connsiteX11" fmla="*/ 14493 w 1092118"/>
              <a:gd name="connsiteY11" fmla="*/ 163316 h 635923"/>
              <a:gd name="connsiteX12" fmla="*/ 0 w 1092118"/>
              <a:gd name="connsiteY12" fmla="*/ 427833 h 635923"/>
              <a:gd name="connsiteX0" fmla="*/ 1092118 w 1092118"/>
              <a:gd name="connsiteY0" fmla="*/ 578307 h 635923"/>
              <a:gd name="connsiteX1" fmla="*/ 964296 w 1092118"/>
              <a:gd name="connsiteY1" fmla="*/ 635923 h 635923"/>
              <a:gd name="connsiteX2" fmla="*/ 814095 w 1092118"/>
              <a:gd name="connsiteY2" fmla="*/ 548939 h 635923"/>
              <a:gd name="connsiteX3" fmla="*/ 814093 w 1092118"/>
              <a:gd name="connsiteY3" fmla="*/ 453494 h 635923"/>
              <a:gd name="connsiteX4" fmla="*/ 786746 w 1092118"/>
              <a:gd name="connsiteY4" fmla="*/ 376404 h 635923"/>
              <a:gd name="connsiteX5" fmla="*/ 741169 w 1092118"/>
              <a:gd name="connsiteY5" fmla="*/ 288302 h 635923"/>
              <a:gd name="connsiteX6" fmla="*/ 332147 w 1092118"/>
              <a:gd name="connsiteY6" fmla="*/ 49211 h 635923"/>
              <a:gd name="connsiteX7" fmla="*/ 232748 w 1092118"/>
              <a:gd name="connsiteY7" fmla="*/ 1586 h 635923"/>
              <a:gd name="connsiteX8" fmla="*/ 132122 w 1092118"/>
              <a:gd name="connsiteY8" fmla="*/ 0 h 635923"/>
              <a:gd name="connsiteX9" fmla="*/ 66675 w 1092118"/>
              <a:gd name="connsiteY9" fmla="*/ 37308 h 635923"/>
              <a:gd name="connsiteX10" fmla="*/ 14493 w 1092118"/>
              <a:gd name="connsiteY10" fmla="*/ 163316 h 635923"/>
              <a:gd name="connsiteX11" fmla="*/ 0 w 1092118"/>
              <a:gd name="connsiteY11" fmla="*/ 427833 h 635923"/>
              <a:gd name="connsiteX0" fmla="*/ 964296 w 990462"/>
              <a:gd name="connsiteY0" fmla="*/ 635923 h 635923"/>
              <a:gd name="connsiteX1" fmla="*/ 814095 w 990462"/>
              <a:gd name="connsiteY1" fmla="*/ 548939 h 635923"/>
              <a:gd name="connsiteX2" fmla="*/ 814093 w 990462"/>
              <a:gd name="connsiteY2" fmla="*/ 453494 h 635923"/>
              <a:gd name="connsiteX3" fmla="*/ 786746 w 990462"/>
              <a:gd name="connsiteY3" fmla="*/ 376404 h 635923"/>
              <a:gd name="connsiteX4" fmla="*/ 741169 w 990462"/>
              <a:gd name="connsiteY4" fmla="*/ 288302 h 635923"/>
              <a:gd name="connsiteX5" fmla="*/ 332147 w 990462"/>
              <a:gd name="connsiteY5" fmla="*/ 49211 h 635923"/>
              <a:gd name="connsiteX6" fmla="*/ 232748 w 990462"/>
              <a:gd name="connsiteY6" fmla="*/ 1586 h 635923"/>
              <a:gd name="connsiteX7" fmla="*/ 132122 w 990462"/>
              <a:gd name="connsiteY7" fmla="*/ 0 h 635923"/>
              <a:gd name="connsiteX8" fmla="*/ 66675 w 990462"/>
              <a:gd name="connsiteY8" fmla="*/ 37308 h 635923"/>
              <a:gd name="connsiteX9" fmla="*/ 14493 w 990462"/>
              <a:gd name="connsiteY9" fmla="*/ 163316 h 635923"/>
              <a:gd name="connsiteX10" fmla="*/ 0 w 990462"/>
              <a:gd name="connsiteY10" fmla="*/ 427833 h 635923"/>
              <a:gd name="connsiteX0" fmla="*/ 814095 w 821232"/>
              <a:gd name="connsiteY0" fmla="*/ 548939 h 548939"/>
              <a:gd name="connsiteX1" fmla="*/ 814093 w 821232"/>
              <a:gd name="connsiteY1" fmla="*/ 453494 h 548939"/>
              <a:gd name="connsiteX2" fmla="*/ 786746 w 821232"/>
              <a:gd name="connsiteY2" fmla="*/ 376404 h 548939"/>
              <a:gd name="connsiteX3" fmla="*/ 741169 w 821232"/>
              <a:gd name="connsiteY3" fmla="*/ 288302 h 548939"/>
              <a:gd name="connsiteX4" fmla="*/ 332147 w 821232"/>
              <a:gd name="connsiteY4" fmla="*/ 49211 h 548939"/>
              <a:gd name="connsiteX5" fmla="*/ 232748 w 821232"/>
              <a:gd name="connsiteY5" fmla="*/ 1586 h 548939"/>
              <a:gd name="connsiteX6" fmla="*/ 132122 w 821232"/>
              <a:gd name="connsiteY6" fmla="*/ 0 h 548939"/>
              <a:gd name="connsiteX7" fmla="*/ 66675 w 821232"/>
              <a:gd name="connsiteY7" fmla="*/ 37308 h 548939"/>
              <a:gd name="connsiteX8" fmla="*/ 14493 w 821232"/>
              <a:gd name="connsiteY8" fmla="*/ 163316 h 548939"/>
              <a:gd name="connsiteX9" fmla="*/ 0 w 821232"/>
              <a:gd name="connsiteY9" fmla="*/ 427833 h 548939"/>
              <a:gd name="connsiteX0" fmla="*/ 814095 w 816914"/>
              <a:gd name="connsiteY0" fmla="*/ 548939 h 553933"/>
              <a:gd name="connsiteX1" fmla="*/ 816040 w 816914"/>
              <a:gd name="connsiteY1" fmla="*/ 546195 h 553933"/>
              <a:gd name="connsiteX2" fmla="*/ 814093 w 816914"/>
              <a:gd name="connsiteY2" fmla="*/ 453494 h 553933"/>
              <a:gd name="connsiteX3" fmla="*/ 786746 w 816914"/>
              <a:gd name="connsiteY3" fmla="*/ 376404 h 553933"/>
              <a:gd name="connsiteX4" fmla="*/ 741169 w 816914"/>
              <a:gd name="connsiteY4" fmla="*/ 288302 h 553933"/>
              <a:gd name="connsiteX5" fmla="*/ 332147 w 816914"/>
              <a:gd name="connsiteY5" fmla="*/ 49211 h 553933"/>
              <a:gd name="connsiteX6" fmla="*/ 232748 w 816914"/>
              <a:gd name="connsiteY6" fmla="*/ 1586 h 553933"/>
              <a:gd name="connsiteX7" fmla="*/ 132122 w 816914"/>
              <a:gd name="connsiteY7" fmla="*/ 0 h 553933"/>
              <a:gd name="connsiteX8" fmla="*/ 66675 w 816914"/>
              <a:gd name="connsiteY8" fmla="*/ 37308 h 553933"/>
              <a:gd name="connsiteX9" fmla="*/ 14493 w 816914"/>
              <a:gd name="connsiteY9" fmla="*/ 163316 h 553933"/>
              <a:gd name="connsiteX10" fmla="*/ 0 w 816914"/>
              <a:gd name="connsiteY10" fmla="*/ 427833 h 553933"/>
              <a:gd name="connsiteX0" fmla="*/ 814095 w 870129"/>
              <a:gd name="connsiteY0" fmla="*/ 548939 h 632983"/>
              <a:gd name="connsiteX1" fmla="*/ 870129 w 870129"/>
              <a:gd name="connsiteY1" fmla="*/ 631248 h 632983"/>
              <a:gd name="connsiteX2" fmla="*/ 814093 w 870129"/>
              <a:gd name="connsiteY2" fmla="*/ 453494 h 632983"/>
              <a:gd name="connsiteX3" fmla="*/ 786746 w 870129"/>
              <a:gd name="connsiteY3" fmla="*/ 376404 h 632983"/>
              <a:gd name="connsiteX4" fmla="*/ 741169 w 870129"/>
              <a:gd name="connsiteY4" fmla="*/ 288302 h 632983"/>
              <a:gd name="connsiteX5" fmla="*/ 332147 w 870129"/>
              <a:gd name="connsiteY5" fmla="*/ 49211 h 632983"/>
              <a:gd name="connsiteX6" fmla="*/ 232748 w 870129"/>
              <a:gd name="connsiteY6" fmla="*/ 1586 h 632983"/>
              <a:gd name="connsiteX7" fmla="*/ 132122 w 870129"/>
              <a:gd name="connsiteY7" fmla="*/ 0 h 632983"/>
              <a:gd name="connsiteX8" fmla="*/ 66675 w 870129"/>
              <a:gd name="connsiteY8" fmla="*/ 37308 h 632983"/>
              <a:gd name="connsiteX9" fmla="*/ 14493 w 870129"/>
              <a:gd name="connsiteY9" fmla="*/ 163316 h 632983"/>
              <a:gd name="connsiteX10" fmla="*/ 0 w 870129"/>
              <a:gd name="connsiteY10" fmla="*/ 427833 h 632983"/>
              <a:gd name="connsiteX0" fmla="*/ 1151499 w 1151499"/>
              <a:gd name="connsiteY0" fmla="*/ 607024 h 634946"/>
              <a:gd name="connsiteX1" fmla="*/ 870129 w 1151499"/>
              <a:gd name="connsiteY1" fmla="*/ 631248 h 634946"/>
              <a:gd name="connsiteX2" fmla="*/ 814093 w 1151499"/>
              <a:gd name="connsiteY2" fmla="*/ 453494 h 634946"/>
              <a:gd name="connsiteX3" fmla="*/ 786746 w 1151499"/>
              <a:gd name="connsiteY3" fmla="*/ 376404 h 634946"/>
              <a:gd name="connsiteX4" fmla="*/ 741169 w 1151499"/>
              <a:gd name="connsiteY4" fmla="*/ 288302 h 634946"/>
              <a:gd name="connsiteX5" fmla="*/ 332147 w 1151499"/>
              <a:gd name="connsiteY5" fmla="*/ 49211 h 634946"/>
              <a:gd name="connsiteX6" fmla="*/ 232748 w 1151499"/>
              <a:gd name="connsiteY6" fmla="*/ 1586 h 634946"/>
              <a:gd name="connsiteX7" fmla="*/ 132122 w 1151499"/>
              <a:gd name="connsiteY7" fmla="*/ 0 h 634946"/>
              <a:gd name="connsiteX8" fmla="*/ 66675 w 1151499"/>
              <a:gd name="connsiteY8" fmla="*/ 37308 h 634946"/>
              <a:gd name="connsiteX9" fmla="*/ 14493 w 1151499"/>
              <a:gd name="connsiteY9" fmla="*/ 163316 h 634946"/>
              <a:gd name="connsiteX10" fmla="*/ 0 w 1151499"/>
              <a:gd name="connsiteY10" fmla="*/ 427833 h 634946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814093 w 1151499"/>
              <a:gd name="connsiteY2" fmla="*/ 453494 h 607024"/>
              <a:gd name="connsiteX3" fmla="*/ 786746 w 1151499"/>
              <a:gd name="connsiteY3" fmla="*/ 376404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814093 w 1151499"/>
              <a:gd name="connsiteY2" fmla="*/ 453494 h 607024"/>
              <a:gd name="connsiteX3" fmla="*/ 786746 w 1151499"/>
              <a:gd name="connsiteY3" fmla="*/ 376404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814093 w 1151499"/>
              <a:gd name="connsiteY2" fmla="*/ 453494 h 607024"/>
              <a:gd name="connsiteX3" fmla="*/ 786746 w 1151499"/>
              <a:gd name="connsiteY3" fmla="*/ 376404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798640 w 1151499"/>
              <a:gd name="connsiteY2" fmla="*/ 457643 h 607024"/>
              <a:gd name="connsiteX3" fmla="*/ 786746 w 1151499"/>
              <a:gd name="connsiteY3" fmla="*/ 376404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798640 w 1151499"/>
              <a:gd name="connsiteY2" fmla="*/ 457643 h 607024"/>
              <a:gd name="connsiteX3" fmla="*/ 812502 w 1151499"/>
              <a:gd name="connsiteY3" fmla="*/ 359808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13388"/>
              <a:gd name="connsiteX1" fmla="*/ 779982 w 1151499"/>
              <a:gd name="connsiteY1" fmla="*/ 554493 h 613388"/>
              <a:gd name="connsiteX2" fmla="*/ 798640 w 1151499"/>
              <a:gd name="connsiteY2" fmla="*/ 457643 h 613388"/>
              <a:gd name="connsiteX3" fmla="*/ 812502 w 1151499"/>
              <a:gd name="connsiteY3" fmla="*/ 359808 h 613388"/>
              <a:gd name="connsiteX4" fmla="*/ 741169 w 1151499"/>
              <a:gd name="connsiteY4" fmla="*/ 288302 h 613388"/>
              <a:gd name="connsiteX5" fmla="*/ 332147 w 1151499"/>
              <a:gd name="connsiteY5" fmla="*/ 49211 h 613388"/>
              <a:gd name="connsiteX6" fmla="*/ 232748 w 1151499"/>
              <a:gd name="connsiteY6" fmla="*/ 1586 h 613388"/>
              <a:gd name="connsiteX7" fmla="*/ 132122 w 1151499"/>
              <a:gd name="connsiteY7" fmla="*/ 0 h 613388"/>
              <a:gd name="connsiteX8" fmla="*/ 66675 w 1151499"/>
              <a:gd name="connsiteY8" fmla="*/ 37308 h 613388"/>
              <a:gd name="connsiteX9" fmla="*/ 14493 w 1151499"/>
              <a:gd name="connsiteY9" fmla="*/ 163316 h 613388"/>
              <a:gd name="connsiteX10" fmla="*/ 0 w 1151499"/>
              <a:gd name="connsiteY10" fmla="*/ 427833 h 613388"/>
              <a:gd name="connsiteX0" fmla="*/ 893939 w 893943"/>
              <a:gd name="connsiteY0" fmla="*/ 656811 h 656811"/>
              <a:gd name="connsiteX1" fmla="*/ 779982 w 893943"/>
              <a:gd name="connsiteY1" fmla="*/ 554493 h 656811"/>
              <a:gd name="connsiteX2" fmla="*/ 798640 w 893943"/>
              <a:gd name="connsiteY2" fmla="*/ 457643 h 656811"/>
              <a:gd name="connsiteX3" fmla="*/ 812502 w 893943"/>
              <a:gd name="connsiteY3" fmla="*/ 359808 h 656811"/>
              <a:gd name="connsiteX4" fmla="*/ 741169 w 893943"/>
              <a:gd name="connsiteY4" fmla="*/ 288302 h 656811"/>
              <a:gd name="connsiteX5" fmla="*/ 332147 w 893943"/>
              <a:gd name="connsiteY5" fmla="*/ 49211 h 656811"/>
              <a:gd name="connsiteX6" fmla="*/ 232748 w 893943"/>
              <a:gd name="connsiteY6" fmla="*/ 1586 h 656811"/>
              <a:gd name="connsiteX7" fmla="*/ 132122 w 893943"/>
              <a:gd name="connsiteY7" fmla="*/ 0 h 656811"/>
              <a:gd name="connsiteX8" fmla="*/ 66675 w 893943"/>
              <a:gd name="connsiteY8" fmla="*/ 37308 h 656811"/>
              <a:gd name="connsiteX9" fmla="*/ 14493 w 893943"/>
              <a:gd name="connsiteY9" fmla="*/ 163316 h 656811"/>
              <a:gd name="connsiteX10" fmla="*/ 0 w 893943"/>
              <a:gd name="connsiteY10" fmla="*/ 427833 h 656811"/>
              <a:gd name="connsiteX0" fmla="*/ 906818 w 906820"/>
              <a:gd name="connsiteY0" fmla="*/ 654737 h 654737"/>
              <a:gd name="connsiteX1" fmla="*/ 779982 w 906820"/>
              <a:gd name="connsiteY1" fmla="*/ 554493 h 654737"/>
              <a:gd name="connsiteX2" fmla="*/ 798640 w 906820"/>
              <a:gd name="connsiteY2" fmla="*/ 457643 h 654737"/>
              <a:gd name="connsiteX3" fmla="*/ 812502 w 906820"/>
              <a:gd name="connsiteY3" fmla="*/ 359808 h 654737"/>
              <a:gd name="connsiteX4" fmla="*/ 741169 w 906820"/>
              <a:gd name="connsiteY4" fmla="*/ 288302 h 654737"/>
              <a:gd name="connsiteX5" fmla="*/ 332147 w 906820"/>
              <a:gd name="connsiteY5" fmla="*/ 49211 h 654737"/>
              <a:gd name="connsiteX6" fmla="*/ 232748 w 906820"/>
              <a:gd name="connsiteY6" fmla="*/ 1586 h 654737"/>
              <a:gd name="connsiteX7" fmla="*/ 132122 w 906820"/>
              <a:gd name="connsiteY7" fmla="*/ 0 h 654737"/>
              <a:gd name="connsiteX8" fmla="*/ 66675 w 906820"/>
              <a:gd name="connsiteY8" fmla="*/ 37308 h 654737"/>
              <a:gd name="connsiteX9" fmla="*/ 14493 w 906820"/>
              <a:gd name="connsiteY9" fmla="*/ 163316 h 654737"/>
              <a:gd name="connsiteX10" fmla="*/ 0 w 906820"/>
              <a:gd name="connsiteY10" fmla="*/ 427833 h 654737"/>
              <a:gd name="connsiteX0" fmla="*/ 906818 w 906818"/>
              <a:gd name="connsiteY0" fmla="*/ 654737 h 654737"/>
              <a:gd name="connsiteX1" fmla="*/ 798011 w 906818"/>
              <a:gd name="connsiteY1" fmla="*/ 550343 h 654737"/>
              <a:gd name="connsiteX2" fmla="*/ 779982 w 906818"/>
              <a:gd name="connsiteY2" fmla="*/ 554493 h 654737"/>
              <a:gd name="connsiteX3" fmla="*/ 798640 w 906818"/>
              <a:gd name="connsiteY3" fmla="*/ 457643 h 654737"/>
              <a:gd name="connsiteX4" fmla="*/ 812502 w 906818"/>
              <a:gd name="connsiteY4" fmla="*/ 359808 h 654737"/>
              <a:gd name="connsiteX5" fmla="*/ 741169 w 906818"/>
              <a:gd name="connsiteY5" fmla="*/ 288302 h 654737"/>
              <a:gd name="connsiteX6" fmla="*/ 332147 w 906818"/>
              <a:gd name="connsiteY6" fmla="*/ 49211 h 654737"/>
              <a:gd name="connsiteX7" fmla="*/ 232748 w 906818"/>
              <a:gd name="connsiteY7" fmla="*/ 1586 h 654737"/>
              <a:gd name="connsiteX8" fmla="*/ 132122 w 906818"/>
              <a:gd name="connsiteY8" fmla="*/ 0 h 654737"/>
              <a:gd name="connsiteX9" fmla="*/ 66675 w 906818"/>
              <a:gd name="connsiteY9" fmla="*/ 37308 h 654737"/>
              <a:gd name="connsiteX10" fmla="*/ 14493 w 906818"/>
              <a:gd name="connsiteY10" fmla="*/ 163316 h 654737"/>
              <a:gd name="connsiteX11" fmla="*/ 0 w 906818"/>
              <a:gd name="connsiteY11" fmla="*/ 427833 h 654737"/>
              <a:gd name="connsiteX0" fmla="*/ 906818 w 906818"/>
              <a:gd name="connsiteY0" fmla="*/ 654737 h 654737"/>
              <a:gd name="connsiteX1" fmla="*/ 836646 w 906818"/>
              <a:gd name="connsiteY1" fmla="*/ 600130 h 654737"/>
              <a:gd name="connsiteX2" fmla="*/ 779982 w 906818"/>
              <a:gd name="connsiteY2" fmla="*/ 554493 h 654737"/>
              <a:gd name="connsiteX3" fmla="*/ 798640 w 906818"/>
              <a:gd name="connsiteY3" fmla="*/ 457643 h 654737"/>
              <a:gd name="connsiteX4" fmla="*/ 812502 w 906818"/>
              <a:gd name="connsiteY4" fmla="*/ 359808 h 654737"/>
              <a:gd name="connsiteX5" fmla="*/ 741169 w 906818"/>
              <a:gd name="connsiteY5" fmla="*/ 288302 h 654737"/>
              <a:gd name="connsiteX6" fmla="*/ 332147 w 906818"/>
              <a:gd name="connsiteY6" fmla="*/ 49211 h 654737"/>
              <a:gd name="connsiteX7" fmla="*/ 232748 w 906818"/>
              <a:gd name="connsiteY7" fmla="*/ 1586 h 654737"/>
              <a:gd name="connsiteX8" fmla="*/ 132122 w 906818"/>
              <a:gd name="connsiteY8" fmla="*/ 0 h 654737"/>
              <a:gd name="connsiteX9" fmla="*/ 66675 w 906818"/>
              <a:gd name="connsiteY9" fmla="*/ 37308 h 654737"/>
              <a:gd name="connsiteX10" fmla="*/ 14493 w 906818"/>
              <a:gd name="connsiteY10" fmla="*/ 163316 h 654737"/>
              <a:gd name="connsiteX11" fmla="*/ 0 w 906818"/>
              <a:gd name="connsiteY11" fmla="*/ 427833 h 654737"/>
              <a:gd name="connsiteX0" fmla="*/ 906818 w 906818"/>
              <a:gd name="connsiteY0" fmla="*/ 654737 h 654737"/>
              <a:gd name="connsiteX1" fmla="*/ 836646 w 906818"/>
              <a:gd name="connsiteY1" fmla="*/ 600130 h 654737"/>
              <a:gd name="connsiteX2" fmla="*/ 787709 w 906818"/>
              <a:gd name="connsiteY2" fmla="*/ 539972 h 654737"/>
              <a:gd name="connsiteX3" fmla="*/ 798640 w 906818"/>
              <a:gd name="connsiteY3" fmla="*/ 457643 h 654737"/>
              <a:gd name="connsiteX4" fmla="*/ 812502 w 906818"/>
              <a:gd name="connsiteY4" fmla="*/ 359808 h 654737"/>
              <a:gd name="connsiteX5" fmla="*/ 741169 w 906818"/>
              <a:gd name="connsiteY5" fmla="*/ 288302 h 654737"/>
              <a:gd name="connsiteX6" fmla="*/ 332147 w 906818"/>
              <a:gd name="connsiteY6" fmla="*/ 49211 h 654737"/>
              <a:gd name="connsiteX7" fmla="*/ 232748 w 906818"/>
              <a:gd name="connsiteY7" fmla="*/ 1586 h 654737"/>
              <a:gd name="connsiteX8" fmla="*/ 132122 w 906818"/>
              <a:gd name="connsiteY8" fmla="*/ 0 h 654737"/>
              <a:gd name="connsiteX9" fmla="*/ 66675 w 906818"/>
              <a:gd name="connsiteY9" fmla="*/ 37308 h 654737"/>
              <a:gd name="connsiteX10" fmla="*/ 14493 w 906818"/>
              <a:gd name="connsiteY10" fmla="*/ 163316 h 654737"/>
              <a:gd name="connsiteX11" fmla="*/ 0 w 906818"/>
              <a:gd name="connsiteY11" fmla="*/ 427833 h 654737"/>
              <a:gd name="connsiteX0" fmla="*/ 958330 w 958330"/>
              <a:gd name="connsiteY0" fmla="*/ 644364 h 644364"/>
              <a:gd name="connsiteX1" fmla="*/ 836646 w 958330"/>
              <a:gd name="connsiteY1" fmla="*/ 600130 h 644364"/>
              <a:gd name="connsiteX2" fmla="*/ 787709 w 958330"/>
              <a:gd name="connsiteY2" fmla="*/ 539972 h 644364"/>
              <a:gd name="connsiteX3" fmla="*/ 798640 w 958330"/>
              <a:gd name="connsiteY3" fmla="*/ 457643 h 644364"/>
              <a:gd name="connsiteX4" fmla="*/ 812502 w 958330"/>
              <a:gd name="connsiteY4" fmla="*/ 359808 h 644364"/>
              <a:gd name="connsiteX5" fmla="*/ 741169 w 958330"/>
              <a:gd name="connsiteY5" fmla="*/ 288302 h 644364"/>
              <a:gd name="connsiteX6" fmla="*/ 332147 w 958330"/>
              <a:gd name="connsiteY6" fmla="*/ 49211 h 644364"/>
              <a:gd name="connsiteX7" fmla="*/ 232748 w 958330"/>
              <a:gd name="connsiteY7" fmla="*/ 1586 h 644364"/>
              <a:gd name="connsiteX8" fmla="*/ 132122 w 958330"/>
              <a:gd name="connsiteY8" fmla="*/ 0 h 644364"/>
              <a:gd name="connsiteX9" fmla="*/ 66675 w 958330"/>
              <a:gd name="connsiteY9" fmla="*/ 37308 h 644364"/>
              <a:gd name="connsiteX10" fmla="*/ 14493 w 958330"/>
              <a:gd name="connsiteY10" fmla="*/ 163316 h 644364"/>
              <a:gd name="connsiteX11" fmla="*/ 0 w 958330"/>
              <a:gd name="connsiteY11" fmla="*/ 427833 h 644364"/>
              <a:gd name="connsiteX0" fmla="*/ 958330 w 958330"/>
              <a:gd name="connsiteY0" fmla="*/ 644364 h 644364"/>
              <a:gd name="connsiteX1" fmla="*/ 836646 w 958330"/>
              <a:gd name="connsiteY1" fmla="*/ 600130 h 644364"/>
              <a:gd name="connsiteX2" fmla="*/ 787709 w 958330"/>
              <a:gd name="connsiteY2" fmla="*/ 539972 h 644364"/>
              <a:gd name="connsiteX3" fmla="*/ 798640 w 958330"/>
              <a:gd name="connsiteY3" fmla="*/ 457643 h 644364"/>
              <a:gd name="connsiteX4" fmla="*/ 812502 w 958330"/>
              <a:gd name="connsiteY4" fmla="*/ 359808 h 644364"/>
              <a:gd name="connsiteX5" fmla="*/ 741169 w 958330"/>
              <a:gd name="connsiteY5" fmla="*/ 288302 h 644364"/>
              <a:gd name="connsiteX6" fmla="*/ 332147 w 958330"/>
              <a:gd name="connsiteY6" fmla="*/ 49211 h 644364"/>
              <a:gd name="connsiteX7" fmla="*/ 232748 w 958330"/>
              <a:gd name="connsiteY7" fmla="*/ 1586 h 644364"/>
              <a:gd name="connsiteX8" fmla="*/ 132122 w 958330"/>
              <a:gd name="connsiteY8" fmla="*/ 0 h 644364"/>
              <a:gd name="connsiteX9" fmla="*/ 66675 w 958330"/>
              <a:gd name="connsiteY9" fmla="*/ 37308 h 644364"/>
              <a:gd name="connsiteX10" fmla="*/ 14493 w 958330"/>
              <a:gd name="connsiteY10" fmla="*/ 163316 h 644364"/>
              <a:gd name="connsiteX11" fmla="*/ 0 w 958330"/>
              <a:gd name="connsiteY11" fmla="*/ 427833 h 644364"/>
              <a:gd name="connsiteX0" fmla="*/ 999540 w 999540"/>
              <a:gd name="connsiteY0" fmla="*/ 636066 h 636066"/>
              <a:gd name="connsiteX1" fmla="*/ 836646 w 999540"/>
              <a:gd name="connsiteY1" fmla="*/ 600130 h 636066"/>
              <a:gd name="connsiteX2" fmla="*/ 787709 w 999540"/>
              <a:gd name="connsiteY2" fmla="*/ 539972 h 636066"/>
              <a:gd name="connsiteX3" fmla="*/ 798640 w 999540"/>
              <a:gd name="connsiteY3" fmla="*/ 457643 h 636066"/>
              <a:gd name="connsiteX4" fmla="*/ 812502 w 999540"/>
              <a:gd name="connsiteY4" fmla="*/ 359808 h 636066"/>
              <a:gd name="connsiteX5" fmla="*/ 741169 w 999540"/>
              <a:gd name="connsiteY5" fmla="*/ 288302 h 636066"/>
              <a:gd name="connsiteX6" fmla="*/ 332147 w 999540"/>
              <a:gd name="connsiteY6" fmla="*/ 49211 h 636066"/>
              <a:gd name="connsiteX7" fmla="*/ 232748 w 999540"/>
              <a:gd name="connsiteY7" fmla="*/ 1586 h 636066"/>
              <a:gd name="connsiteX8" fmla="*/ 132122 w 999540"/>
              <a:gd name="connsiteY8" fmla="*/ 0 h 636066"/>
              <a:gd name="connsiteX9" fmla="*/ 66675 w 999540"/>
              <a:gd name="connsiteY9" fmla="*/ 37308 h 636066"/>
              <a:gd name="connsiteX10" fmla="*/ 14493 w 999540"/>
              <a:gd name="connsiteY10" fmla="*/ 163316 h 636066"/>
              <a:gd name="connsiteX11" fmla="*/ 0 w 999540"/>
              <a:gd name="connsiteY11" fmla="*/ 427833 h 636066"/>
              <a:gd name="connsiteX0" fmla="*/ 999540 w 999540"/>
              <a:gd name="connsiteY0" fmla="*/ 636066 h 636066"/>
              <a:gd name="connsiteX1" fmla="*/ 836646 w 999540"/>
              <a:gd name="connsiteY1" fmla="*/ 600130 h 636066"/>
              <a:gd name="connsiteX2" fmla="*/ 787709 w 999540"/>
              <a:gd name="connsiteY2" fmla="*/ 539972 h 636066"/>
              <a:gd name="connsiteX3" fmla="*/ 798640 w 999540"/>
              <a:gd name="connsiteY3" fmla="*/ 457643 h 636066"/>
              <a:gd name="connsiteX4" fmla="*/ 812502 w 999540"/>
              <a:gd name="connsiteY4" fmla="*/ 359808 h 636066"/>
              <a:gd name="connsiteX5" fmla="*/ 741169 w 999540"/>
              <a:gd name="connsiteY5" fmla="*/ 288302 h 636066"/>
              <a:gd name="connsiteX6" fmla="*/ 332147 w 999540"/>
              <a:gd name="connsiteY6" fmla="*/ 49211 h 636066"/>
              <a:gd name="connsiteX7" fmla="*/ 232748 w 999540"/>
              <a:gd name="connsiteY7" fmla="*/ 1586 h 636066"/>
              <a:gd name="connsiteX8" fmla="*/ 132122 w 999540"/>
              <a:gd name="connsiteY8" fmla="*/ 0 h 636066"/>
              <a:gd name="connsiteX9" fmla="*/ 66675 w 999540"/>
              <a:gd name="connsiteY9" fmla="*/ 37308 h 636066"/>
              <a:gd name="connsiteX10" fmla="*/ 14493 w 999540"/>
              <a:gd name="connsiteY10" fmla="*/ 163316 h 636066"/>
              <a:gd name="connsiteX11" fmla="*/ 0 w 999540"/>
              <a:gd name="connsiteY11" fmla="*/ 427833 h 636066"/>
              <a:gd name="connsiteX0" fmla="*/ 999540 w 1007265"/>
              <a:gd name="connsiteY0" fmla="*/ 636066 h 641610"/>
              <a:gd name="connsiteX1" fmla="*/ 993757 w 1007265"/>
              <a:gd name="connsiteY1" fmla="*/ 639546 h 641610"/>
              <a:gd name="connsiteX2" fmla="*/ 836646 w 1007265"/>
              <a:gd name="connsiteY2" fmla="*/ 600130 h 641610"/>
              <a:gd name="connsiteX3" fmla="*/ 787709 w 1007265"/>
              <a:gd name="connsiteY3" fmla="*/ 539972 h 641610"/>
              <a:gd name="connsiteX4" fmla="*/ 798640 w 1007265"/>
              <a:gd name="connsiteY4" fmla="*/ 457643 h 641610"/>
              <a:gd name="connsiteX5" fmla="*/ 812502 w 1007265"/>
              <a:gd name="connsiteY5" fmla="*/ 359808 h 641610"/>
              <a:gd name="connsiteX6" fmla="*/ 741169 w 1007265"/>
              <a:gd name="connsiteY6" fmla="*/ 288302 h 641610"/>
              <a:gd name="connsiteX7" fmla="*/ 332147 w 1007265"/>
              <a:gd name="connsiteY7" fmla="*/ 49211 h 641610"/>
              <a:gd name="connsiteX8" fmla="*/ 232748 w 1007265"/>
              <a:gd name="connsiteY8" fmla="*/ 1586 h 641610"/>
              <a:gd name="connsiteX9" fmla="*/ 132122 w 1007265"/>
              <a:gd name="connsiteY9" fmla="*/ 0 h 641610"/>
              <a:gd name="connsiteX10" fmla="*/ 66675 w 1007265"/>
              <a:gd name="connsiteY10" fmla="*/ 37308 h 641610"/>
              <a:gd name="connsiteX11" fmla="*/ 14493 w 1007265"/>
              <a:gd name="connsiteY11" fmla="*/ 163316 h 641610"/>
              <a:gd name="connsiteX12" fmla="*/ 0 w 1007265"/>
              <a:gd name="connsiteY12" fmla="*/ 427833 h 641610"/>
              <a:gd name="connsiteX0" fmla="*/ 999540 w 1053681"/>
              <a:gd name="connsiteY0" fmla="*/ 636066 h 636070"/>
              <a:gd name="connsiteX1" fmla="*/ 1047844 w 1053681"/>
              <a:gd name="connsiteY1" fmla="*/ 577312 h 636070"/>
              <a:gd name="connsiteX2" fmla="*/ 836646 w 1053681"/>
              <a:gd name="connsiteY2" fmla="*/ 600130 h 636070"/>
              <a:gd name="connsiteX3" fmla="*/ 787709 w 1053681"/>
              <a:gd name="connsiteY3" fmla="*/ 539972 h 636070"/>
              <a:gd name="connsiteX4" fmla="*/ 798640 w 1053681"/>
              <a:gd name="connsiteY4" fmla="*/ 457643 h 636070"/>
              <a:gd name="connsiteX5" fmla="*/ 812502 w 1053681"/>
              <a:gd name="connsiteY5" fmla="*/ 359808 h 636070"/>
              <a:gd name="connsiteX6" fmla="*/ 741169 w 1053681"/>
              <a:gd name="connsiteY6" fmla="*/ 288302 h 636070"/>
              <a:gd name="connsiteX7" fmla="*/ 332147 w 1053681"/>
              <a:gd name="connsiteY7" fmla="*/ 49211 h 636070"/>
              <a:gd name="connsiteX8" fmla="*/ 232748 w 1053681"/>
              <a:gd name="connsiteY8" fmla="*/ 1586 h 636070"/>
              <a:gd name="connsiteX9" fmla="*/ 132122 w 1053681"/>
              <a:gd name="connsiteY9" fmla="*/ 0 h 636070"/>
              <a:gd name="connsiteX10" fmla="*/ 66675 w 1053681"/>
              <a:gd name="connsiteY10" fmla="*/ 37308 h 636070"/>
              <a:gd name="connsiteX11" fmla="*/ 14493 w 1053681"/>
              <a:gd name="connsiteY11" fmla="*/ 163316 h 636070"/>
              <a:gd name="connsiteX12" fmla="*/ 0 w 1053681"/>
              <a:gd name="connsiteY12" fmla="*/ 427833 h 636070"/>
              <a:gd name="connsiteX0" fmla="*/ 1110292 w 1110292"/>
              <a:gd name="connsiteY0" fmla="*/ 692076 h 692078"/>
              <a:gd name="connsiteX1" fmla="*/ 1047844 w 1110292"/>
              <a:gd name="connsiteY1" fmla="*/ 577312 h 692078"/>
              <a:gd name="connsiteX2" fmla="*/ 836646 w 1110292"/>
              <a:gd name="connsiteY2" fmla="*/ 600130 h 692078"/>
              <a:gd name="connsiteX3" fmla="*/ 787709 w 1110292"/>
              <a:gd name="connsiteY3" fmla="*/ 539972 h 692078"/>
              <a:gd name="connsiteX4" fmla="*/ 798640 w 1110292"/>
              <a:gd name="connsiteY4" fmla="*/ 457643 h 692078"/>
              <a:gd name="connsiteX5" fmla="*/ 812502 w 1110292"/>
              <a:gd name="connsiteY5" fmla="*/ 359808 h 692078"/>
              <a:gd name="connsiteX6" fmla="*/ 741169 w 1110292"/>
              <a:gd name="connsiteY6" fmla="*/ 288302 h 692078"/>
              <a:gd name="connsiteX7" fmla="*/ 332147 w 1110292"/>
              <a:gd name="connsiteY7" fmla="*/ 49211 h 692078"/>
              <a:gd name="connsiteX8" fmla="*/ 232748 w 1110292"/>
              <a:gd name="connsiteY8" fmla="*/ 1586 h 692078"/>
              <a:gd name="connsiteX9" fmla="*/ 132122 w 1110292"/>
              <a:gd name="connsiteY9" fmla="*/ 0 h 692078"/>
              <a:gd name="connsiteX10" fmla="*/ 66675 w 1110292"/>
              <a:gd name="connsiteY10" fmla="*/ 37308 h 692078"/>
              <a:gd name="connsiteX11" fmla="*/ 14493 w 1110292"/>
              <a:gd name="connsiteY11" fmla="*/ 163316 h 692078"/>
              <a:gd name="connsiteX12" fmla="*/ 0 w 1110292"/>
              <a:gd name="connsiteY12" fmla="*/ 427833 h 692078"/>
              <a:gd name="connsiteX0" fmla="*/ 1110292 w 1110292"/>
              <a:gd name="connsiteY0" fmla="*/ 692076 h 692081"/>
              <a:gd name="connsiteX1" fmla="*/ 957697 w 1110292"/>
              <a:gd name="connsiteY1" fmla="*/ 641621 h 692081"/>
              <a:gd name="connsiteX2" fmla="*/ 836646 w 1110292"/>
              <a:gd name="connsiteY2" fmla="*/ 600130 h 692081"/>
              <a:gd name="connsiteX3" fmla="*/ 787709 w 1110292"/>
              <a:gd name="connsiteY3" fmla="*/ 539972 h 692081"/>
              <a:gd name="connsiteX4" fmla="*/ 798640 w 1110292"/>
              <a:gd name="connsiteY4" fmla="*/ 457643 h 692081"/>
              <a:gd name="connsiteX5" fmla="*/ 812502 w 1110292"/>
              <a:gd name="connsiteY5" fmla="*/ 359808 h 692081"/>
              <a:gd name="connsiteX6" fmla="*/ 741169 w 1110292"/>
              <a:gd name="connsiteY6" fmla="*/ 288302 h 692081"/>
              <a:gd name="connsiteX7" fmla="*/ 332147 w 1110292"/>
              <a:gd name="connsiteY7" fmla="*/ 49211 h 692081"/>
              <a:gd name="connsiteX8" fmla="*/ 232748 w 1110292"/>
              <a:gd name="connsiteY8" fmla="*/ 1586 h 692081"/>
              <a:gd name="connsiteX9" fmla="*/ 132122 w 1110292"/>
              <a:gd name="connsiteY9" fmla="*/ 0 h 692081"/>
              <a:gd name="connsiteX10" fmla="*/ 66675 w 1110292"/>
              <a:gd name="connsiteY10" fmla="*/ 37308 h 692081"/>
              <a:gd name="connsiteX11" fmla="*/ 14493 w 1110292"/>
              <a:gd name="connsiteY11" fmla="*/ 163316 h 692081"/>
              <a:gd name="connsiteX12" fmla="*/ 0 w 1110292"/>
              <a:gd name="connsiteY12" fmla="*/ 427833 h 692081"/>
              <a:gd name="connsiteX0" fmla="*/ 1110292 w 1131099"/>
              <a:gd name="connsiteY0" fmla="*/ 692076 h 692076"/>
              <a:gd name="connsiteX1" fmla="*/ 1122537 w 1131099"/>
              <a:gd name="connsiteY1" fmla="*/ 581461 h 692076"/>
              <a:gd name="connsiteX2" fmla="*/ 957697 w 1131099"/>
              <a:gd name="connsiteY2" fmla="*/ 641621 h 692076"/>
              <a:gd name="connsiteX3" fmla="*/ 836646 w 1131099"/>
              <a:gd name="connsiteY3" fmla="*/ 600130 h 692076"/>
              <a:gd name="connsiteX4" fmla="*/ 787709 w 1131099"/>
              <a:gd name="connsiteY4" fmla="*/ 539972 h 692076"/>
              <a:gd name="connsiteX5" fmla="*/ 798640 w 1131099"/>
              <a:gd name="connsiteY5" fmla="*/ 457643 h 692076"/>
              <a:gd name="connsiteX6" fmla="*/ 812502 w 1131099"/>
              <a:gd name="connsiteY6" fmla="*/ 359808 h 692076"/>
              <a:gd name="connsiteX7" fmla="*/ 741169 w 1131099"/>
              <a:gd name="connsiteY7" fmla="*/ 288302 h 692076"/>
              <a:gd name="connsiteX8" fmla="*/ 332147 w 1131099"/>
              <a:gd name="connsiteY8" fmla="*/ 49211 h 692076"/>
              <a:gd name="connsiteX9" fmla="*/ 232748 w 1131099"/>
              <a:gd name="connsiteY9" fmla="*/ 1586 h 692076"/>
              <a:gd name="connsiteX10" fmla="*/ 132122 w 1131099"/>
              <a:gd name="connsiteY10" fmla="*/ 0 h 692076"/>
              <a:gd name="connsiteX11" fmla="*/ 66675 w 1131099"/>
              <a:gd name="connsiteY11" fmla="*/ 37308 h 692076"/>
              <a:gd name="connsiteX12" fmla="*/ 14493 w 1131099"/>
              <a:gd name="connsiteY12" fmla="*/ 163316 h 692076"/>
              <a:gd name="connsiteX13" fmla="*/ 0 w 1131099"/>
              <a:gd name="connsiteY13" fmla="*/ 427833 h 692076"/>
              <a:gd name="connsiteX0" fmla="*/ 1115443 w 1131952"/>
              <a:gd name="connsiteY0" fmla="*/ 463885 h 643472"/>
              <a:gd name="connsiteX1" fmla="*/ 1122537 w 1131952"/>
              <a:gd name="connsiteY1" fmla="*/ 581461 h 643472"/>
              <a:gd name="connsiteX2" fmla="*/ 957697 w 1131952"/>
              <a:gd name="connsiteY2" fmla="*/ 641621 h 643472"/>
              <a:gd name="connsiteX3" fmla="*/ 836646 w 1131952"/>
              <a:gd name="connsiteY3" fmla="*/ 600130 h 643472"/>
              <a:gd name="connsiteX4" fmla="*/ 787709 w 1131952"/>
              <a:gd name="connsiteY4" fmla="*/ 539972 h 643472"/>
              <a:gd name="connsiteX5" fmla="*/ 798640 w 1131952"/>
              <a:gd name="connsiteY5" fmla="*/ 457643 h 643472"/>
              <a:gd name="connsiteX6" fmla="*/ 812502 w 1131952"/>
              <a:gd name="connsiteY6" fmla="*/ 359808 h 643472"/>
              <a:gd name="connsiteX7" fmla="*/ 741169 w 1131952"/>
              <a:gd name="connsiteY7" fmla="*/ 288302 h 643472"/>
              <a:gd name="connsiteX8" fmla="*/ 332147 w 1131952"/>
              <a:gd name="connsiteY8" fmla="*/ 49211 h 643472"/>
              <a:gd name="connsiteX9" fmla="*/ 232748 w 1131952"/>
              <a:gd name="connsiteY9" fmla="*/ 1586 h 643472"/>
              <a:gd name="connsiteX10" fmla="*/ 132122 w 1131952"/>
              <a:gd name="connsiteY10" fmla="*/ 0 h 643472"/>
              <a:gd name="connsiteX11" fmla="*/ 66675 w 1131952"/>
              <a:gd name="connsiteY11" fmla="*/ 37308 h 643472"/>
              <a:gd name="connsiteX12" fmla="*/ 14493 w 1131952"/>
              <a:gd name="connsiteY12" fmla="*/ 163316 h 643472"/>
              <a:gd name="connsiteX13" fmla="*/ 0 w 1131952"/>
              <a:gd name="connsiteY13" fmla="*/ 427833 h 643472"/>
              <a:gd name="connsiteX0" fmla="*/ 1115443 w 1131952"/>
              <a:gd name="connsiteY0" fmla="*/ 463885 h 635354"/>
              <a:gd name="connsiteX1" fmla="*/ 1122537 w 1131952"/>
              <a:gd name="connsiteY1" fmla="*/ 581461 h 635354"/>
              <a:gd name="connsiteX2" fmla="*/ 962847 w 1131952"/>
              <a:gd name="connsiteY2" fmla="*/ 633323 h 635354"/>
              <a:gd name="connsiteX3" fmla="*/ 836646 w 1131952"/>
              <a:gd name="connsiteY3" fmla="*/ 600130 h 635354"/>
              <a:gd name="connsiteX4" fmla="*/ 787709 w 1131952"/>
              <a:gd name="connsiteY4" fmla="*/ 539972 h 635354"/>
              <a:gd name="connsiteX5" fmla="*/ 798640 w 1131952"/>
              <a:gd name="connsiteY5" fmla="*/ 457643 h 635354"/>
              <a:gd name="connsiteX6" fmla="*/ 812502 w 1131952"/>
              <a:gd name="connsiteY6" fmla="*/ 359808 h 635354"/>
              <a:gd name="connsiteX7" fmla="*/ 741169 w 1131952"/>
              <a:gd name="connsiteY7" fmla="*/ 288302 h 635354"/>
              <a:gd name="connsiteX8" fmla="*/ 332147 w 1131952"/>
              <a:gd name="connsiteY8" fmla="*/ 49211 h 635354"/>
              <a:gd name="connsiteX9" fmla="*/ 232748 w 1131952"/>
              <a:gd name="connsiteY9" fmla="*/ 1586 h 635354"/>
              <a:gd name="connsiteX10" fmla="*/ 132122 w 1131952"/>
              <a:gd name="connsiteY10" fmla="*/ 0 h 635354"/>
              <a:gd name="connsiteX11" fmla="*/ 66675 w 1131952"/>
              <a:gd name="connsiteY11" fmla="*/ 37308 h 635354"/>
              <a:gd name="connsiteX12" fmla="*/ 14493 w 1131952"/>
              <a:gd name="connsiteY12" fmla="*/ 163316 h 635354"/>
              <a:gd name="connsiteX13" fmla="*/ 0 w 1131952"/>
              <a:gd name="connsiteY13" fmla="*/ 427833 h 635354"/>
              <a:gd name="connsiteX0" fmla="*/ 1115443 w 1131952"/>
              <a:gd name="connsiteY0" fmla="*/ 463885 h 635354"/>
              <a:gd name="connsiteX1" fmla="*/ 1122537 w 1131952"/>
              <a:gd name="connsiteY1" fmla="*/ 581461 h 635354"/>
              <a:gd name="connsiteX2" fmla="*/ 962847 w 1131952"/>
              <a:gd name="connsiteY2" fmla="*/ 633323 h 635354"/>
              <a:gd name="connsiteX3" fmla="*/ 846948 w 1131952"/>
              <a:gd name="connsiteY3" fmla="*/ 608428 h 635354"/>
              <a:gd name="connsiteX4" fmla="*/ 787709 w 1131952"/>
              <a:gd name="connsiteY4" fmla="*/ 539972 h 635354"/>
              <a:gd name="connsiteX5" fmla="*/ 798640 w 1131952"/>
              <a:gd name="connsiteY5" fmla="*/ 457643 h 635354"/>
              <a:gd name="connsiteX6" fmla="*/ 812502 w 1131952"/>
              <a:gd name="connsiteY6" fmla="*/ 359808 h 635354"/>
              <a:gd name="connsiteX7" fmla="*/ 741169 w 1131952"/>
              <a:gd name="connsiteY7" fmla="*/ 288302 h 635354"/>
              <a:gd name="connsiteX8" fmla="*/ 332147 w 1131952"/>
              <a:gd name="connsiteY8" fmla="*/ 49211 h 635354"/>
              <a:gd name="connsiteX9" fmla="*/ 232748 w 1131952"/>
              <a:gd name="connsiteY9" fmla="*/ 1586 h 635354"/>
              <a:gd name="connsiteX10" fmla="*/ 132122 w 1131952"/>
              <a:gd name="connsiteY10" fmla="*/ 0 h 635354"/>
              <a:gd name="connsiteX11" fmla="*/ 66675 w 1131952"/>
              <a:gd name="connsiteY11" fmla="*/ 37308 h 635354"/>
              <a:gd name="connsiteX12" fmla="*/ 14493 w 1131952"/>
              <a:gd name="connsiteY12" fmla="*/ 163316 h 635354"/>
              <a:gd name="connsiteX13" fmla="*/ 0 w 1131952"/>
              <a:gd name="connsiteY13" fmla="*/ 427833 h 635354"/>
              <a:gd name="connsiteX0" fmla="*/ 1115443 w 1131952"/>
              <a:gd name="connsiteY0" fmla="*/ 463885 h 635354"/>
              <a:gd name="connsiteX1" fmla="*/ 1122537 w 1131952"/>
              <a:gd name="connsiteY1" fmla="*/ 581461 h 635354"/>
              <a:gd name="connsiteX2" fmla="*/ 962847 w 1131952"/>
              <a:gd name="connsiteY2" fmla="*/ 633323 h 635354"/>
              <a:gd name="connsiteX3" fmla="*/ 846948 w 1131952"/>
              <a:gd name="connsiteY3" fmla="*/ 608428 h 635354"/>
              <a:gd name="connsiteX4" fmla="*/ 787709 w 1131952"/>
              <a:gd name="connsiteY4" fmla="*/ 539972 h 635354"/>
              <a:gd name="connsiteX5" fmla="*/ 798640 w 1131952"/>
              <a:gd name="connsiteY5" fmla="*/ 457643 h 635354"/>
              <a:gd name="connsiteX6" fmla="*/ 812502 w 1131952"/>
              <a:gd name="connsiteY6" fmla="*/ 359808 h 635354"/>
              <a:gd name="connsiteX7" fmla="*/ 741169 w 1131952"/>
              <a:gd name="connsiteY7" fmla="*/ 288302 h 635354"/>
              <a:gd name="connsiteX8" fmla="*/ 332147 w 1131952"/>
              <a:gd name="connsiteY8" fmla="*/ 49211 h 635354"/>
              <a:gd name="connsiteX9" fmla="*/ 232748 w 1131952"/>
              <a:gd name="connsiteY9" fmla="*/ 1586 h 635354"/>
              <a:gd name="connsiteX10" fmla="*/ 132122 w 1131952"/>
              <a:gd name="connsiteY10" fmla="*/ 0 h 635354"/>
              <a:gd name="connsiteX11" fmla="*/ 66675 w 1131952"/>
              <a:gd name="connsiteY11" fmla="*/ 37308 h 635354"/>
              <a:gd name="connsiteX12" fmla="*/ 14493 w 1131952"/>
              <a:gd name="connsiteY12" fmla="*/ 163316 h 635354"/>
              <a:gd name="connsiteX13" fmla="*/ 0 w 1131952"/>
              <a:gd name="connsiteY13" fmla="*/ 427833 h 635354"/>
              <a:gd name="connsiteX0" fmla="*/ 1115443 w 1131952"/>
              <a:gd name="connsiteY0" fmla="*/ 463885 h 637743"/>
              <a:gd name="connsiteX1" fmla="*/ 1122537 w 1131952"/>
              <a:gd name="connsiteY1" fmla="*/ 581461 h 637743"/>
              <a:gd name="connsiteX2" fmla="*/ 962847 w 1131952"/>
              <a:gd name="connsiteY2" fmla="*/ 633323 h 637743"/>
              <a:gd name="connsiteX3" fmla="*/ 846948 w 1131952"/>
              <a:gd name="connsiteY3" fmla="*/ 608428 h 637743"/>
              <a:gd name="connsiteX4" fmla="*/ 787709 w 1131952"/>
              <a:gd name="connsiteY4" fmla="*/ 539972 h 637743"/>
              <a:gd name="connsiteX5" fmla="*/ 798640 w 1131952"/>
              <a:gd name="connsiteY5" fmla="*/ 457643 h 637743"/>
              <a:gd name="connsiteX6" fmla="*/ 812502 w 1131952"/>
              <a:gd name="connsiteY6" fmla="*/ 359808 h 637743"/>
              <a:gd name="connsiteX7" fmla="*/ 741169 w 1131952"/>
              <a:gd name="connsiteY7" fmla="*/ 288302 h 637743"/>
              <a:gd name="connsiteX8" fmla="*/ 332147 w 1131952"/>
              <a:gd name="connsiteY8" fmla="*/ 49211 h 637743"/>
              <a:gd name="connsiteX9" fmla="*/ 232748 w 1131952"/>
              <a:gd name="connsiteY9" fmla="*/ 1586 h 637743"/>
              <a:gd name="connsiteX10" fmla="*/ 132122 w 1131952"/>
              <a:gd name="connsiteY10" fmla="*/ 0 h 637743"/>
              <a:gd name="connsiteX11" fmla="*/ 66675 w 1131952"/>
              <a:gd name="connsiteY11" fmla="*/ 37308 h 637743"/>
              <a:gd name="connsiteX12" fmla="*/ 14493 w 1131952"/>
              <a:gd name="connsiteY12" fmla="*/ 163316 h 637743"/>
              <a:gd name="connsiteX13" fmla="*/ 0 w 1131952"/>
              <a:gd name="connsiteY13" fmla="*/ 427833 h 637743"/>
              <a:gd name="connsiteX0" fmla="*/ 1115443 w 1130840"/>
              <a:gd name="connsiteY0" fmla="*/ 463885 h 637743"/>
              <a:gd name="connsiteX1" fmla="*/ 1122537 w 1130840"/>
              <a:gd name="connsiteY1" fmla="*/ 581461 h 637743"/>
              <a:gd name="connsiteX2" fmla="*/ 962847 w 1130840"/>
              <a:gd name="connsiteY2" fmla="*/ 633323 h 637743"/>
              <a:gd name="connsiteX3" fmla="*/ 846948 w 1130840"/>
              <a:gd name="connsiteY3" fmla="*/ 608428 h 637743"/>
              <a:gd name="connsiteX4" fmla="*/ 787709 w 1130840"/>
              <a:gd name="connsiteY4" fmla="*/ 539972 h 637743"/>
              <a:gd name="connsiteX5" fmla="*/ 798640 w 1130840"/>
              <a:gd name="connsiteY5" fmla="*/ 457643 h 637743"/>
              <a:gd name="connsiteX6" fmla="*/ 812502 w 1130840"/>
              <a:gd name="connsiteY6" fmla="*/ 359808 h 637743"/>
              <a:gd name="connsiteX7" fmla="*/ 741169 w 1130840"/>
              <a:gd name="connsiteY7" fmla="*/ 288302 h 637743"/>
              <a:gd name="connsiteX8" fmla="*/ 332147 w 1130840"/>
              <a:gd name="connsiteY8" fmla="*/ 49211 h 637743"/>
              <a:gd name="connsiteX9" fmla="*/ 232748 w 1130840"/>
              <a:gd name="connsiteY9" fmla="*/ 1586 h 637743"/>
              <a:gd name="connsiteX10" fmla="*/ 132122 w 1130840"/>
              <a:gd name="connsiteY10" fmla="*/ 0 h 637743"/>
              <a:gd name="connsiteX11" fmla="*/ 66675 w 1130840"/>
              <a:gd name="connsiteY11" fmla="*/ 37308 h 637743"/>
              <a:gd name="connsiteX12" fmla="*/ 14493 w 1130840"/>
              <a:gd name="connsiteY12" fmla="*/ 163316 h 637743"/>
              <a:gd name="connsiteX13" fmla="*/ 0 w 1130840"/>
              <a:gd name="connsiteY13" fmla="*/ 427833 h 637743"/>
              <a:gd name="connsiteX0" fmla="*/ 1115443 w 1125462"/>
              <a:gd name="connsiteY0" fmla="*/ 463885 h 637743"/>
              <a:gd name="connsiteX1" fmla="*/ 1122537 w 1125462"/>
              <a:gd name="connsiteY1" fmla="*/ 581461 h 637743"/>
              <a:gd name="connsiteX2" fmla="*/ 962847 w 1125462"/>
              <a:gd name="connsiteY2" fmla="*/ 633323 h 637743"/>
              <a:gd name="connsiteX3" fmla="*/ 846948 w 1125462"/>
              <a:gd name="connsiteY3" fmla="*/ 608428 h 637743"/>
              <a:gd name="connsiteX4" fmla="*/ 787709 w 1125462"/>
              <a:gd name="connsiteY4" fmla="*/ 539972 h 637743"/>
              <a:gd name="connsiteX5" fmla="*/ 798640 w 1125462"/>
              <a:gd name="connsiteY5" fmla="*/ 457643 h 637743"/>
              <a:gd name="connsiteX6" fmla="*/ 812502 w 1125462"/>
              <a:gd name="connsiteY6" fmla="*/ 359808 h 637743"/>
              <a:gd name="connsiteX7" fmla="*/ 741169 w 1125462"/>
              <a:gd name="connsiteY7" fmla="*/ 288302 h 637743"/>
              <a:gd name="connsiteX8" fmla="*/ 332147 w 1125462"/>
              <a:gd name="connsiteY8" fmla="*/ 49211 h 637743"/>
              <a:gd name="connsiteX9" fmla="*/ 232748 w 1125462"/>
              <a:gd name="connsiteY9" fmla="*/ 1586 h 637743"/>
              <a:gd name="connsiteX10" fmla="*/ 132122 w 1125462"/>
              <a:gd name="connsiteY10" fmla="*/ 0 h 637743"/>
              <a:gd name="connsiteX11" fmla="*/ 66675 w 1125462"/>
              <a:gd name="connsiteY11" fmla="*/ 37308 h 637743"/>
              <a:gd name="connsiteX12" fmla="*/ 14493 w 1125462"/>
              <a:gd name="connsiteY12" fmla="*/ 163316 h 637743"/>
              <a:gd name="connsiteX13" fmla="*/ 0 w 1125462"/>
              <a:gd name="connsiteY13" fmla="*/ 427833 h 637743"/>
              <a:gd name="connsiteX0" fmla="*/ 1094838 w 1124155"/>
              <a:gd name="connsiteY0" fmla="*/ 455587 h 637743"/>
              <a:gd name="connsiteX1" fmla="*/ 1122537 w 1124155"/>
              <a:gd name="connsiteY1" fmla="*/ 581461 h 637743"/>
              <a:gd name="connsiteX2" fmla="*/ 962847 w 1124155"/>
              <a:gd name="connsiteY2" fmla="*/ 633323 h 637743"/>
              <a:gd name="connsiteX3" fmla="*/ 846948 w 1124155"/>
              <a:gd name="connsiteY3" fmla="*/ 608428 h 637743"/>
              <a:gd name="connsiteX4" fmla="*/ 787709 w 1124155"/>
              <a:gd name="connsiteY4" fmla="*/ 539972 h 637743"/>
              <a:gd name="connsiteX5" fmla="*/ 798640 w 1124155"/>
              <a:gd name="connsiteY5" fmla="*/ 457643 h 637743"/>
              <a:gd name="connsiteX6" fmla="*/ 812502 w 1124155"/>
              <a:gd name="connsiteY6" fmla="*/ 359808 h 637743"/>
              <a:gd name="connsiteX7" fmla="*/ 741169 w 1124155"/>
              <a:gd name="connsiteY7" fmla="*/ 288302 h 637743"/>
              <a:gd name="connsiteX8" fmla="*/ 332147 w 1124155"/>
              <a:gd name="connsiteY8" fmla="*/ 49211 h 637743"/>
              <a:gd name="connsiteX9" fmla="*/ 232748 w 1124155"/>
              <a:gd name="connsiteY9" fmla="*/ 1586 h 637743"/>
              <a:gd name="connsiteX10" fmla="*/ 132122 w 1124155"/>
              <a:gd name="connsiteY10" fmla="*/ 0 h 637743"/>
              <a:gd name="connsiteX11" fmla="*/ 66675 w 1124155"/>
              <a:gd name="connsiteY11" fmla="*/ 37308 h 637743"/>
              <a:gd name="connsiteX12" fmla="*/ 14493 w 1124155"/>
              <a:gd name="connsiteY12" fmla="*/ 163316 h 637743"/>
              <a:gd name="connsiteX13" fmla="*/ 0 w 1124155"/>
              <a:gd name="connsiteY13" fmla="*/ 427833 h 637743"/>
              <a:gd name="connsiteX0" fmla="*/ 1094838 w 1124155"/>
              <a:gd name="connsiteY0" fmla="*/ 455587 h 633453"/>
              <a:gd name="connsiteX1" fmla="*/ 1122537 w 1124155"/>
              <a:gd name="connsiteY1" fmla="*/ 581461 h 633453"/>
              <a:gd name="connsiteX2" fmla="*/ 1086476 w 1124155"/>
              <a:gd name="connsiteY2" fmla="*/ 581462 h 633453"/>
              <a:gd name="connsiteX3" fmla="*/ 962847 w 1124155"/>
              <a:gd name="connsiteY3" fmla="*/ 633323 h 633453"/>
              <a:gd name="connsiteX4" fmla="*/ 846948 w 1124155"/>
              <a:gd name="connsiteY4" fmla="*/ 608428 h 633453"/>
              <a:gd name="connsiteX5" fmla="*/ 787709 w 1124155"/>
              <a:gd name="connsiteY5" fmla="*/ 539972 h 633453"/>
              <a:gd name="connsiteX6" fmla="*/ 798640 w 1124155"/>
              <a:gd name="connsiteY6" fmla="*/ 457643 h 633453"/>
              <a:gd name="connsiteX7" fmla="*/ 812502 w 1124155"/>
              <a:gd name="connsiteY7" fmla="*/ 359808 h 633453"/>
              <a:gd name="connsiteX8" fmla="*/ 741169 w 1124155"/>
              <a:gd name="connsiteY8" fmla="*/ 288302 h 633453"/>
              <a:gd name="connsiteX9" fmla="*/ 332147 w 1124155"/>
              <a:gd name="connsiteY9" fmla="*/ 49211 h 633453"/>
              <a:gd name="connsiteX10" fmla="*/ 232748 w 1124155"/>
              <a:gd name="connsiteY10" fmla="*/ 1586 h 633453"/>
              <a:gd name="connsiteX11" fmla="*/ 132122 w 1124155"/>
              <a:gd name="connsiteY11" fmla="*/ 0 h 633453"/>
              <a:gd name="connsiteX12" fmla="*/ 66675 w 1124155"/>
              <a:gd name="connsiteY12" fmla="*/ 37308 h 633453"/>
              <a:gd name="connsiteX13" fmla="*/ 14493 w 1124155"/>
              <a:gd name="connsiteY13" fmla="*/ 163316 h 633453"/>
              <a:gd name="connsiteX14" fmla="*/ 0 w 1124155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66675 w 1102573"/>
              <a:gd name="connsiteY12" fmla="*/ 37308 h 633453"/>
              <a:gd name="connsiteX13" fmla="*/ 14493 w 1102573"/>
              <a:gd name="connsiteY13" fmla="*/ 163316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66675 w 1102573"/>
              <a:gd name="connsiteY12" fmla="*/ 37308 h 633453"/>
              <a:gd name="connsiteX13" fmla="*/ 14493 w 1102573"/>
              <a:gd name="connsiteY13" fmla="*/ 163316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66675 w 1102573"/>
              <a:gd name="connsiteY12" fmla="*/ 37308 h 633453"/>
              <a:gd name="connsiteX13" fmla="*/ 29946 w 1102573"/>
              <a:gd name="connsiteY13" fmla="*/ 167465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29946 w 1102573"/>
              <a:gd name="connsiteY13" fmla="*/ 167465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50176 w 1102573"/>
              <a:gd name="connsiteY9" fmla="*/ 72030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50176 w 1102573"/>
              <a:gd name="connsiteY9" fmla="*/ 72030 h 633453"/>
              <a:gd name="connsiteX10" fmla="*/ 227596 w 1102573"/>
              <a:gd name="connsiteY10" fmla="*/ 11959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666476 w 1102573"/>
              <a:gd name="connsiteY8" fmla="*/ 240589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763566 w 1102573"/>
              <a:gd name="connsiteY7" fmla="*/ 316244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806367 w 1102573"/>
              <a:gd name="connsiteY6" fmla="*/ 455569 h 633453"/>
              <a:gd name="connsiteX7" fmla="*/ 763566 w 1102573"/>
              <a:gd name="connsiteY7" fmla="*/ 316244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806367 w 1102573"/>
              <a:gd name="connsiteY6" fmla="*/ 455569 h 633453"/>
              <a:gd name="connsiteX7" fmla="*/ 763566 w 1102573"/>
              <a:gd name="connsiteY7" fmla="*/ 316244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806367 w 1102573"/>
              <a:gd name="connsiteY6" fmla="*/ 455569 h 633453"/>
              <a:gd name="connsiteX7" fmla="*/ 758414 w 1102573"/>
              <a:gd name="connsiteY7" fmla="*/ 299648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102750 w 1102750"/>
              <a:gd name="connsiteY0" fmla="*/ 436469 h 633453"/>
              <a:gd name="connsiteX1" fmla="*/ 1096780 w 1102750"/>
              <a:gd name="connsiteY1" fmla="*/ 527525 h 633453"/>
              <a:gd name="connsiteX2" fmla="*/ 1086476 w 1102750"/>
              <a:gd name="connsiteY2" fmla="*/ 581462 h 633453"/>
              <a:gd name="connsiteX3" fmla="*/ 962847 w 1102750"/>
              <a:gd name="connsiteY3" fmla="*/ 633323 h 633453"/>
              <a:gd name="connsiteX4" fmla="*/ 846948 w 1102750"/>
              <a:gd name="connsiteY4" fmla="*/ 608428 h 633453"/>
              <a:gd name="connsiteX5" fmla="*/ 787709 w 1102750"/>
              <a:gd name="connsiteY5" fmla="*/ 539972 h 633453"/>
              <a:gd name="connsiteX6" fmla="*/ 806367 w 1102750"/>
              <a:gd name="connsiteY6" fmla="*/ 455569 h 633453"/>
              <a:gd name="connsiteX7" fmla="*/ 758414 w 1102750"/>
              <a:gd name="connsiteY7" fmla="*/ 299648 h 633453"/>
              <a:gd name="connsiteX8" fmla="*/ 627843 w 1102750"/>
              <a:gd name="connsiteY8" fmla="*/ 217770 h 633453"/>
              <a:gd name="connsiteX9" fmla="*/ 350176 w 1102750"/>
              <a:gd name="connsiteY9" fmla="*/ 72030 h 633453"/>
              <a:gd name="connsiteX10" fmla="*/ 227596 w 1102750"/>
              <a:gd name="connsiteY10" fmla="*/ 22332 h 633453"/>
              <a:gd name="connsiteX11" fmla="*/ 132122 w 1102750"/>
              <a:gd name="connsiteY11" fmla="*/ 0 h 633453"/>
              <a:gd name="connsiteX12" fmla="*/ 76978 w 1102750"/>
              <a:gd name="connsiteY12" fmla="*/ 45606 h 633453"/>
              <a:gd name="connsiteX13" fmla="*/ 42823 w 1102750"/>
              <a:gd name="connsiteY13" fmla="*/ 169539 h 633453"/>
              <a:gd name="connsiteX14" fmla="*/ 0 w 1102750"/>
              <a:gd name="connsiteY14" fmla="*/ 427833 h 633453"/>
              <a:gd name="connsiteX0" fmla="*/ 1090881 w 1102573"/>
              <a:gd name="connsiteY0" fmla="*/ 436469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806367 w 1102573"/>
              <a:gd name="connsiteY6" fmla="*/ 455569 h 633453"/>
              <a:gd name="connsiteX7" fmla="*/ 758414 w 1102573"/>
              <a:gd name="connsiteY7" fmla="*/ 299648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0881 w 1100927"/>
              <a:gd name="connsiteY0" fmla="*/ 436469 h 618565"/>
              <a:gd name="connsiteX1" fmla="*/ 1096780 w 1100927"/>
              <a:gd name="connsiteY1" fmla="*/ 527525 h 618565"/>
              <a:gd name="connsiteX2" fmla="*/ 1086476 w 1100927"/>
              <a:gd name="connsiteY2" fmla="*/ 581462 h 618565"/>
              <a:gd name="connsiteX3" fmla="*/ 962847 w 1100927"/>
              <a:gd name="connsiteY3" fmla="*/ 617391 h 618565"/>
              <a:gd name="connsiteX4" fmla="*/ 846948 w 1100927"/>
              <a:gd name="connsiteY4" fmla="*/ 608428 h 618565"/>
              <a:gd name="connsiteX5" fmla="*/ 787709 w 1100927"/>
              <a:gd name="connsiteY5" fmla="*/ 539972 h 618565"/>
              <a:gd name="connsiteX6" fmla="*/ 806367 w 1100927"/>
              <a:gd name="connsiteY6" fmla="*/ 455569 h 618565"/>
              <a:gd name="connsiteX7" fmla="*/ 758414 w 1100927"/>
              <a:gd name="connsiteY7" fmla="*/ 299648 h 618565"/>
              <a:gd name="connsiteX8" fmla="*/ 627843 w 1100927"/>
              <a:gd name="connsiteY8" fmla="*/ 217770 h 618565"/>
              <a:gd name="connsiteX9" fmla="*/ 350176 w 1100927"/>
              <a:gd name="connsiteY9" fmla="*/ 72030 h 618565"/>
              <a:gd name="connsiteX10" fmla="*/ 227596 w 1100927"/>
              <a:gd name="connsiteY10" fmla="*/ 22332 h 618565"/>
              <a:gd name="connsiteX11" fmla="*/ 132122 w 1100927"/>
              <a:gd name="connsiteY11" fmla="*/ 0 h 618565"/>
              <a:gd name="connsiteX12" fmla="*/ 76978 w 1100927"/>
              <a:gd name="connsiteY12" fmla="*/ 45606 h 618565"/>
              <a:gd name="connsiteX13" fmla="*/ 42823 w 1100927"/>
              <a:gd name="connsiteY13" fmla="*/ 169539 h 618565"/>
              <a:gd name="connsiteX14" fmla="*/ 0 w 1100927"/>
              <a:gd name="connsiteY14" fmla="*/ 427833 h 618565"/>
              <a:gd name="connsiteX0" fmla="*/ 1090881 w 1100927"/>
              <a:gd name="connsiteY0" fmla="*/ 436469 h 617563"/>
              <a:gd name="connsiteX1" fmla="*/ 1096780 w 1100927"/>
              <a:gd name="connsiteY1" fmla="*/ 527525 h 617563"/>
              <a:gd name="connsiteX2" fmla="*/ 1086476 w 1100927"/>
              <a:gd name="connsiteY2" fmla="*/ 581462 h 617563"/>
              <a:gd name="connsiteX3" fmla="*/ 962847 w 1100927"/>
              <a:gd name="connsiteY3" fmla="*/ 617391 h 617563"/>
              <a:gd name="connsiteX4" fmla="*/ 846948 w 1100927"/>
              <a:gd name="connsiteY4" fmla="*/ 598869 h 617563"/>
              <a:gd name="connsiteX5" fmla="*/ 787709 w 1100927"/>
              <a:gd name="connsiteY5" fmla="*/ 539972 h 617563"/>
              <a:gd name="connsiteX6" fmla="*/ 806367 w 1100927"/>
              <a:gd name="connsiteY6" fmla="*/ 455569 h 617563"/>
              <a:gd name="connsiteX7" fmla="*/ 758414 w 1100927"/>
              <a:gd name="connsiteY7" fmla="*/ 299648 h 617563"/>
              <a:gd name="connsiteX8" fmla="*/ 627843 w 1100927"/>
              <a:gd name="connsiteY8" fmla="*/ 217770 h 617563"/>
              <a:gd name="connsiteX9" fmla="*/ 350176 w 1100927"/>
              <a:gd name="connsiteY9" fmla="*/ 72030 h 617563"/>
              <a:gd name="connsiteX10" fmla="*/ 227596 w 1100927"/>
              <a:gd name="connsiteY10" fmla="*/ 22332 h 617563"/>
              <a:gd name="connsiteX11" fmla="*/ 132122 w 1100927"/>
              <a:gd name="connsiteY11" fmla="*/ 0 h 617563"/>
              <a:gd name="connsiteX12" fmla="*/ 76978 w 1100927"/>
              <a:gd name="connsiteY12" fmla="*/ 45606 h 617563"/>
              <a:gd name="connsiteX13" fmla="*/ 42823 w 1100927"/>
              <a:gd name="connsiteY13" fmla="*/ 169539 h 617563"/>
              <a:gd name="connsiteX14" fmla="*/ 0 w 1100927"/>
              <a:gd name="connsiteY14" fmla="*/ 427833 h 617563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806367 w 1100927"/>
              <a:gd name="connsiteY6" fmla="*/ 455569 h 617615"/>
              <a:gd name="connsiteX7" fmla="*/ 758414 w 1100927"/>
              <a:gd name="connsiteY7" fmla="*/ 299648 h 617615"/>
              <a:gd name="connsiteX8" fmla="*/ 627843 w 1100927"/>
              <a:gd name="connsiteY8" fmla="*/ 217770 h 617615"/>
              <a:gd name="connsiteX9" fmla="*/ 350176 w 1100927"/>
              <a:gd name="connsiteY9" fmla="*/ 72030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58414 w 1100927"/>
              <a:gd name="connsiteY7" fmla="*/ 299648 h 617615"/>
              <a:gd name="connsiteX8" fmla="*/ 627843 w 1100927"/>
              <a:gd name="connsiteY8" fmla="*/ 217770 h 617615"/>
              <a:gd name="connsiteX9" fmla="*/ 350176 w 1100927"/>
              <a:gd name="connsiteY9" fmla="*/ 72030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62369 w 1100927"/>
              <a:gd name="connsiteY7" fmla="*/ 290089 h 617615"/>
              <a:gd name="connsiteX8" fmla="*/ 627843 w 1100927"/>
              <a:gd name="connsiteY8" fmla="*/ 217770 h 617615"/>
              <a:gd name="connsiteX9" fmla="*/ 350176 w 1100927"/>
              <a:gd name="connsiteY9" fmla="*/ 72030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62369 w 1100927"/>
              <a:gd name="connsiteY7" fmla="*/ 290089 h 617615"/>
              <a:gd name="connsiteX8" fmla="*/ 627843 w 1100927"/>
              <a:gd name="connsiteY8" fmla="*/ 205025 h 617615"/>
              <a:gd name="connsiteX9" fmla="*/ 350176 w 1100927"/>
              <a:gd name="connsiteY9" fmla="*/ 72030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62369 w 1100927"/>
              <a:gd name="connsiteY7" fmla="*/ 290089 h 617615"/>
              <a:gd name="connsiteX8" fmla="*/ 627843 w 1100927"/>
              <a:gd name="connsiteY8" fmla="*/ 205025 h 617615"/>
              <a:gd name="connsiteX9" fmla="*/ 350176 w 1100927"/>
              <a:gd name="connsiteY9" fmla="*/ 62471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62369 w 1100927"/>
              <a:gd name="connsiteY7" fmla="*/ 290089 h 617615"/>
              <a:gd name="connsiteX8" fmla="*/ 627843 w 1100927"/>
              <a:gd name="connsiteY8" fmla="*/ 205025 h 617615"/>
              <a:gd name="connsiteX9" fmla="*/ 350176 w 1100927"/>
              <a:gd name="connsiteY9" fmla="*/ 62471 h 617615"/>
              <a:gd name="connsiteX10" fmla="*/ 227596 w 1100927"/>
              <a:gd name="connsiteY10" fmla="*/ 12773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0927" h="617615">
                <a:moveTo>
                  <a:pt x="1090881" y="436469"/>
                </a:moveTo>
                <a:cubicBezTo>
                  <a:pt x="1089059" y="436358"/>
                  <a:pt x="1088729" y="492370"/>
                  <a:pt x="1096780" y="527525"/>
                </a:cubicBezTo>
                <a:cubicBezTo>
                  <a:pt x="1099250" y="548850"/>
                  <a:pt x="1108798" y="566484"/>
                  <a:pt x="1086476" y="581462"/>
                </a:cubicBezTo>
                <a:cubicBezTo>
                  <a:pt x="1064154" y="596440"/>
                  <a:pt x="1006632" y="613242"/>
                  <a:pt x="962847" y="617391"/>
                </a:cubicBezTo>
                <a:cubicBezTo>
                  <a:pt x="893307" y="618774"/>
                  <a:pt x="872841" y="613896"/>
                  <a:pt x="846948" y="598869"/>
                </a:cubicBezTo>
                <a:cubicBezTo>
                  <a:pt x="821055" y="583842"/>
                  <a:pt x="805667" y="543367"/>
                  <a:pt x="807489" y="527226"/>
                </a:cubicBezTo>
                <a:cubicBezTo>
                  <a:pt x="807489" y="473979"/>
                  <a:pt x="799382" y="474308"/>
                  <a:pt x="794500" y="446010"/>
                </a:cubicBezTo>
                <a:cubicBezTo>
                  <a:pt x="807646" y="359627"/>
                  <a:pt x="790145" y="330253"/>
                  <a:pt x="762369" y="290089"/>
                </a:cubicBezTo>
                <a:cubicBezTo>
                  <a:pt x="734593" y="249925"/>
                  <a:pt x="706648" y="269346"/>
                  <a:pt x="627843" y="205025"/>
                </a:cubicBezTo>
                <a:lnTo>
                  <a:pt x="350176" y="62471"/>
                </a:lnTo>
                <a:cubicBezTo>
                  <a:pt x="312485" y="57609"/>
                  <a:pt x="260729" y="28648"/>
                  <a:pt x="227596" y="12773"/>
                </a:cubicBezTo>
                <a:lnTo>
                  <a:pt x="132122" y="0"/>
                </a:lnTo>
                <a:lnTo>
                  <a:pt x="76978" y="45606"/>
                </a:lnTo>
                <a:lnTo>
                  <a:pt x="42823" y="169539"/>
                </a:lnTo>
                <a:cubicBezTo>
                  <a:pt x="36473" y="255264"/>
                  <a:pt x="6350" y="342108"/>
                  <a:pt x="0" y="42783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1" name="角丸四角形 290"/>
          <p:cNvSpPr/>
          <p:nvPr/>
        </p:nvSpPr>
        <p:spPr>
          <a:xfrm>
            <a:off x="99138" y="2288172"/>
            <a:ext cx="468000" cy="30235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50400" tIns="0" rIns="50400" b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「笑働の森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紅葉まつり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×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槇尾っ子まつり」のご報告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528603" y="2216456"/>
            <a:ext cx="6106767" cy="991041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84138" indent="-84138">
              <a:buFont typeface="Arial" pitchFamily="34" charset="0"/>
              <a:buChar char="•"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一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昨年に続き、</a:t>
            </a:r>
            <a:r>
              <a:rPr lang="zh-CN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横山</a:t>
            </a:r>
            <a:r>
              <a:rPr lang="zh-CN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校区</a:t>
            </a:r>
            <a:r>
              <a:rPr lang="zh-CN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町会連合会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主催による、「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笑働の森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紅葉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まつり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槇尾っ子まつり」が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笑働の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森活動」と地元のお祭り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との合同で、平成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26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日（土）に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、開催されました。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今回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も、多くの方々に参加いただき、大盛況でした。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25" name="正方形/長方形 324" descr="おはじづくりたいけんのしゃしん" title="おはじづくりたいけんのしゃしん"/>
          <p:cNvSpPr/>
          <p:nvPr/>
        </p:nvSpPr>
        <p:spPr>
          <a:xfrm>
            <a:off x="640160" y="3339356"/>
            <a:ext cx="15680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◆</a:t>
            </a:r>
            <a:r>
              <a:rPr lang="ja-JP" altLang="en-US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一輪車の演技</a:t>
            </a:r>
            <a:r>
              <a:rPr lang="en-US" altLang="ja-JP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en-US" altLang="ja-JP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（南横山小学校）</a:t>
            </a:r>
            <a:endParaRPr lang="ja-JP" altLang="en-US" sz="12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28" name="正方形/長方形 327"/>
          <p:cNvSpPr/>
          <p:nvPr/>
        </p:nvSpPr>
        <p:spPr>
          <a:xfrm>
            <a:off x="2584376" y="3339356"/>
            <a:ext cx="168838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◆いずみ</a:t>
            </a:r>
            <a:r>
              <a:rPr lang="ja-JP" altLang="en-US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太鼓の演奏</a:t>
            </a:r>
            <a:r>
              <a:rPr lang="ja-JP" altLang="en-US" sz="1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</a:t>
            </a:r>
          </a:p>
        </p:txBody>
      </p:sp>
      <p:sp>
        <p:nvSpPr>
          <p:cNvPr id="331" name="正方形/長方形 330"/>
          <p:cNvSpPr/>
          <p:nvPr/>
        </p:nvSpPr>
        <p:spPr>
          <a:xfrm>
            <a:off x="4596094" y="3339356"/>
            <a:ext cx="18668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1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◆ギャルみこし巡行</a:t>
            </a:r>
            <a:r>
              <a:rPr lang="en-US" altLang="ja-JP" sz="1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（天神橋筋商店会）</a:t>
            </a:r>
            <a:endParaRPr lang="en-US" altLang="ja-JP" sz="1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6" name="角丸四角形 315"/>
          <p:cNvSpPr/>
          <p:nvPr/>
        </p:nvSpPr>
        <p:spPr>
          <a:xfrm>
            <a:off x="10767506" y="646928"/>
            <a:ext cx="2007966" cy="61921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平成</a:t>
            </a:r>
            <a:r>
              <a:rPr lang="en-US" altLang="ja-JP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26</a:t>
            </a:r>
            <a:r>
              <a:rPr lang="ja-JP" altLang="en-US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ja-JP" altLang="en-US" sz="1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まで</a:t>
            </a:r>
            <a:r>
              <a:rPr lang="ja-JP" altLang="en-US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en-US" altLang="ja-JP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工事完了（黄色部分）</a:t>
            </a:r>
            <a:endParaRPr lang="ja-JP" altLang="en-US" sz="14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34" name="フリーフォーム 333"/>
          <p:cNvSpPr/>
          <p:nvPr/>
        </p:nvSpPr>
        <p:spPr>
          <a:xfrm>
            <a:off x="9023765" y="1765962"/>
            <a:ext cx="402902" cy="181982"/>
          </a:xfrm>
          <a:custGeom>
            <a:avLst/>
            <a:gdLst>
              <a:gd name="connsiteX0" fmla="*/ 904875 w 904875"/>
              <a:gd name="connsiteY0" fmla="*/ 381000 h 552450"/>
              <a:gd name="connsiteX1" fmla="*/ 352425 w 904875"/>
              <a:gd name="connsiteY1" fmla="*/ 57150 h 552450"/>
              <a:gd name="connsiteX2" fmla="*/ 238125 w 904875"/>
              <a:gd name="connsiteY2" fmla="*/ 0 h 552450"/>
              <a:gd name="connsiteX3" fmla="*/ 171450 w 904875"/>
              <a:gd name="connsiteY3" fmla="*/ 19050 h 552450"/>
              <a:gd name="connsiteX4" fmla="*/ 104775 w 904875"/>
              <a:gd name="connsiteY4" fmla="*/ 38100 h 552450"/>
              <a:gd name="connsiteX5" fmla="*/ 57150 w 904875"/>
              <a:gd name="connsiteY5" fmla="*/ 114300 h 552450"/>
              <a:gd name="connsiteX6" fmla="*/ 57150 w 904875"/>
              <a:gd name="connsiteY6" fmla="*/ 209550 h 552450"/>
              <a:gd name="connsiteX7" fmla="*/ 28575 w 904875"/>
              <a:gd name="connsiteY7" fmla="*/ 457200 h 552450"/>
              <a:gd name="connsiteX8" fmla="*/ 0 w 904875"/>
              <a:gd name="connsiteY8" fmla="*/ 552450 h 552450"/>
              <a:gd name="connsiteX9" fmla="*/ 0 w 904875"/>
              <a:gd name="connsiteY9" fmla="*/ 552450 h 552450"/>
              <a:gd name="connsiteX0" fmla="*/ 904875 w 904875"/>
              <a:gd name="connsiteY0" fmla="*/ 381000 h 552450"/>
              <a:gd name="connsiteX1" fmla="*/ 352425 w 904875"/>
              <a:gd name="connsiteY1" fmla="*/ 57150 h 552450"/>
              <a:gd name="connsiteX2" fmla="*/ 238125 w 904875"/>
              <a:gd name="connsiteY2" fmla="*/ 0 h 552450"/>
              <a:gd name="connsiteX3" fmla="*/ 104775 w 904875"/>
              <a:gd name="connsiteY3" fmla="*/ 38100 h 552450"/>
              <a:gd name="connsiteX4" fmla="*/ 57150 w 904875"/>
              <a:gd name="connsiteY4" fmla="*/ 114300 h 552450"/>
              <a:gd name="connsiteX5" fmla="*/ 57150 w 904875"/>
              <a:gd name="connsiteY5" fmla="*/ 209550 h 552450"/>
              <a:gd name="connsiteX6" fmla="*/ 28575 w 904875"/>
              <a:gd name="connsiteY6" fmla="*/ 457200 h 552450"/>
              <a:gd name="connsiteX7" fmla="*/ 0 w 904875"/>
              <a:gd name="connsiteY7" fmla="*/ 552450 h 552450"/>
              <a:gd name="connsiteX8" fmla="*/ 0 w 904875"/>
              <a:gd name="connsiteY8" fmla="*/ 552450 h 552450"/>
              <a:gd name="connsiteX0" fmla="*/ 904875 w 904875"/>
              <a:gd name="connsiteY0" fmla="*/ 381000 h 552450"/>
              <a:gd name="connsiteX1" fmla="*/ 352425 w 904875"/>
              <a:gd name="connsiteY1" fmla="*/ 57150 h 552450"/>
              <a:gd name="connsiteX2" fmla="*/ 238125 w 904875"/>
              <a:gd name="connsiteY2" fmla="*/ 0 h 552450"/>
              <a:gd name="connsiteX3" fmla="*/ 104775 w 904875"/>
              <a:gd name="connsiteY3" fmla="*/ 38100 h 552450"/>
              <a:gd name="connsiteX4" fmla="*/ 57150 w 904875"/>
              <a:gd name="connsiteY4" fmla="*/ 114300 h 552450"/>
              <a:gd name="connsiteX5" fmla="*/ 66675 w 904875"/>
              <a:gd name="connsiteY5" fmla="*/ 266700 h 552450"/>
              <a:gd name="connsiteX6" fmla="*/ 28575 w 904875"/>
              <a:gd name="connsiteY6" fmla="*/ 457200 h 552450"/>
              <a:gd name="connsiteX7" fmla="*/ 0 w 904875"/>
              <a:gd name="connsiteY7" fmla="*/ 552450 h 552450"/>
              <a:gd name="connsiteX8" fmla="*/ 0 w 904875"/>
              <a:gd name="connsiteY8" fmla="*/ 552450 h 552450"/>
              <a:gd name="connsiteX0" fmla="*/ 904875 w 904875"/>
              <a:gd name="connsiteY0" fmla="*/ 381000 h 552450"/>
              <a:gd name="connsiteX1" fmla="*/ 352425 w 904875"/>
              <a:gd name="connsiteY1" fmla="*/ 57150 h 552450"/>
              <a:gd name="connsiteX2" fmla="*/ 238125 w 904875"/>
              <a:gd name="connsiteY2" fmla="*/ 0 h 552450"/>
              <a:gd name="connsiteX3" fmla="*/ 104775 w 904875"/>
              <a:gd name="connsiteY3" fmla="*/ 38100 h 552450"/>
              <a:gd name="connsiteX4" fmla="*/ 85725 w 904875"/>
              <a:gd name="connsiteY4" fmla="*/ 104775 h 552450"/>
              <a:gd name="connsiteX5" fmla="*/ 66675 w 904875"/>
              <a:gd name="connsiteY5" fmla="*/ 266700 h 552450"/>
              <a:gd name="connsiteX6" fmla="*/ 28575 w 904875"/>
              <a:gd name="connsiteY6" fmla="*/ 457200 h 552450"/>
              <a:gd name="connsiteX7" fmla="*/ 0 w 904875"/>
              <a:gd name="connsiteY7" fmla="*/ 552450 h 552450"/>
              <a:gd name="connsiteX8" fmla="*/ 0 w 904875"/>
              <a:gd name="connsiteY8" fmla="*/ 552450 h 552450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04775 w 904875"/>
              <a:gd name="connsiteY3" fmla="*/ 28575 h 542925"/>
              <a:gd name="connsiteX4" fmla="*/ 85725 w 904875"/>
              <a:gd name="connsiteY4" fmla="*/ 95250 h 542925"/>
              <a:gd name="connsiteX5" fmla="*/ 66675 w 904875"/>
              <a:gd name="connsiteY5" fmla="*/ 257175 h 542925"/>
              <a:gd name="connsiteX6" fmla="*/ 28575 w 904875"/>
              <a:gd name="connsiteY6" fmla="*/ 447675 h 542925"/>
              <a:gd name="connsiteX7" fmla="*/ 0 w 904875"/>
              <a:gd name="connsiteY7" fmla="*/ 542925 h 542925"/>
              <a:gd name="connsiteX8" fmla="*/ 0 w 904875"/>
              <a:gd name="connsiteY8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85725 w 904875"/>
              <a:gd name="connsiteY4" fmla="*/ 95250 h 542925"/>
              <a:gd name="connsiteX5" fmla="*/ 66675 w 904875"/>
              <a:gd name="connsiteY5" fmla="*/ 257175 h 542925"/>
              <a:gd name="connsiteX6" fmla="*/ 28575 w 904875"/>
              <a:gd name="connsiteY6" fmla="*/ 447675 h 542925"/>
              <a:gd name="connsiteX7" fmla="*/ 0 w 904875"/>
              <a:gd name="connsiteY7" fmla="*/ 542925 h 542925"/>
              <a:gd name="connsiteX8" fmla="*/ 0 w 904875"/>
              <a:gd name="connsiteY8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114300 w 904875"/>
              <a:gd name="connsiteY4" fmla="*/ 123825 h 542925"/>
              <a:gd name="connsiteX5" fmla="*/ 66675 w 904875"/>
              <a:gd name="connsiteY5" fmla="*/ 257175 h 542925"/>
              <a:gd name="connsiteX6" fmla="*/ 28575 w 904875"/>
              <a:gd name="connsiteY6" fmla="*/ 447675 h 542925"/>
              <a:gd name="connsiteX7" fmla="*/ 0 w 904875"/>
              <a:gd name="connsiteY7" fmla="*/ 542925 h 542925"/>
              <a:gd name="connsiteX8" fmla="*/ 0 w 904875"/>
              <a:gd name="connsiteY8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114300 w 904875"/>
              <a:gd name="connsiteY4" fmla="*/ 123825 h 542925"/>
              <a:gd name="connsiteX5" fmla="*/ 66675 w 904875"/>
              <a:gd name="connsiteY5" fmla="*/ 257175 h 542925"/>
              <a:gd name="connsiteX6" fmla="*/ 38100 w 904875"/>
              <a:gd name="connsiteY6" fmla="*/ 390525 h 542925"/>
              <a:gd name="connsiteX7" fmla="*/ 0 w 904875"/>
              <a:gd name="connsiteY7" fmla="*/ 542925 h 542925"/>
              <a:gd name="connsiteX8" fmla="*/ 0 w 904875"/>
              <a:gd name="connsiteY8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114300 w 904875"/>
              <a:gd name="connsiteY4" fmla="*/ 123825 h 542925"/>
              <a:gd name="connsiteX5" fmla="*/ 66675 w 904875"/>
              <a:gd name="connsiteY5" fmla="*/ 257175 h 542925"/>
              <a:gd name="connsiteX6" fmla="*/ 0 w 904875"/>
              <a:gd name="connsiteY6" fmla="*/ 542925 h 542925"/>
              <a:gd name="connsiteX7" fmla="*/ 0 w 904875"/>
              <a:gd name="connsiteY7" fmla="*/ 542925 h 542925"/>
              <a:gd name="connsiteX0" fmla="*/ 904875 w 904875"/>
              <a:gd name="connsiteY0" fmla="*/ 371475 h 542925"/>
              <a:gd name="connsiteX1" fmla="*/ 352425 w 904875"/>
              <a:gd name="connsiteY1" fmla="*/ 47625 h 542925"/>
              <a:gd name="connsiteX2" fmla="*/ 266700 w 904875"/>
              <a:gd name="connsiteY2" fmla="*/ 0 h 542925"/>
              <a:gd name="connsiteX3" fmla="*/ 152400 w 904875"/>
              <a:gd name="connsiteY3" fmla="*/ 57150 h 542925"/>
              <a:gd name="connsiteX4" fmla="*/ 114300 w 904875"/>
              <a:gd name="connsiteY4" fmla="*/ 123825 h 542925"/>
              <a:gd name="connsiteX5" fmla="*/ 66675 w 904875"/>
              <a:gd name="connsiteY5" fmla="*/ 257175 h 542925"/>
              <a:gd name="connsiteX6" fmla="*/ 0 w 904875"/>
              <a:gd name="connsiteY6" fmla="*/ 542925 h 542925"/>
              <a:gd name="connsiteX0" fmla="*/ 857250 w 857250"/>
              <a:gd name="connsiteY0" fmla="*/ 371475 h 514350"/>
              <a:gd name="connsiteX1" fmla="*/ 304800 w 857250"/>
              <a:gd name="connsiteY1" fmla="*/ 47625 h 514350"/>
              <a:gd name="connsiteX2" fmla="*/ 219075 w 857250"/>
              <a:gd name="connsiteY2" fmla="*/ 0 h 514350"/>
              <a:gd name="connsiteX3" fmla="*/ 104775 w 857250"/>
              <a:gd name="connsiteY3" fmla="*/ 57150 h 514350"/>
              <a:gd name="connsiteX4" fmla="*/ 66675 w 857250"/>
              <a:gd name="connsiteY4" fmla="*/ 123825 h 514350"/>
              <a:gd name="connsiteX5" fmla="*/ 19050 w 857250"/>
              <a:gd name="connsiteY5" fmla="*/ 257175 h 514350"/>
              <a:gd name="connsiteX6" fmla="*/ 0 w 857250"/>
              <a:gd name="connsiteY6" fmla="*/ 514350 h 514350"/>
              <a:gd name="connsiteX0" fmla="*/ 857250 w 857250"/>
              <a:gd name="connsiteY0" fmla="*/ 371475 h 514350"/>
              <a:gd name="connsiteX1" fmla="*/ 304800 w 857250"/>
              <a:gd name="connsiteY1" fmla="*/ 47625 h 514350"/>
              <a:gd name="connsiteX2" fmla="*/ 219075 w 857250"/>
              <a:gd name="connsiteY2" fmla="*/ 0 h 514350"/>
              <a:gd name="connsiteX3" fmla="*/ 104775 w 857250"/>
              <a:gd name="connsiteY3" fmla="*/ 57150 h 514350"/>
              <a:gd name="connsiteX4" fmla="*/ 66675 w 857250"/>
              <a:gd name="connsiteY4" fmla="*/ 123825 h 514350"/>
              <a:gd name="connsiteX5" fmla="*/ 14493 w 857250"/>
              <a:gd name="connsiteY5" fmla="*/ 249833 h 514350"/>
              <a:gd name="connsiteX6" fmla="*/ 0 w 857250"/>
              <a:gd name="connsiteY6" fmla="*/ 514350 h 514350"/>
              <a:gd name="connsiteX0" fmla="*/ 857250 w 857250"/>
              <a:gd name="connsiteY0" fmla="*/ 371475 h 514350"/>
              <a:gd name="connsiteX1" fmla="*/ 304800 w 857250"/>
              <a:gd name="connsiteY1" fmla="*/ 47625 h 514350"/>
              <a:gd name="connsiteX2" fmla="*/ 219075 w 857250"/>
              <a:gd name="connsiteY2" fmla="*/ 0 h 514350"/>
              <a:gd name="connsiteX3" fmla="*/ 132122 w 857250"/>
              <a:gd name="connsiteY3" fmla="*/ 86517 h 514350"/>
              <a:gd name="connsiteX4" fmla="*/ 66675 w 857250"/>
              <a:gd name="connsiteY4" fmla="*/ 123825 h 514350"/>
              <a:gd name="connsiteX5" fmla="*/ 14493 w 857250"/>
              <a:gd name="connsiteY5" fmla="*/ 249833 h 514350"/>
              <a:gd name="connsiteX6" fmla="*/ 0 w 857250"/>
              <a:gd name="connsiteY6" fmla="*/ 514350 h 514350"/>
              <a:gd name="connsiteX0" fmla="*/ 857250 w 857250"/>
              <a:gd name="connsiteY0" fmla="*/ 323850 h 466725"/>
              <a:gd name="connsiteX1" fmla="*/ 304800 w 857250"/>
              <a:gd name="connsiteY1" fmla="*/ 0 h 466725"/>
              <a:gd name="connsiteX2" fmla="*/ 232748 w 857250"/>
              <a:gd name="connsiteY2" fmla="*/ 40478 h 466725"/>
              <a:gd name="connsiteX3" fmla="*/ 132122 w 857250"/>
              <a:gd name="connsiteY3" fmla="*/ 38892 h 466725"/>
              <a:gd name="connsiteX4" fmla="*/ 66675 w 857250"/>
              <a:gd name="connsiteY4" fmla="*/ 76200 h 466725"/>
              <a:gd name="connsiteX5" fmla="*/ 14493 w 857250"/>
              <a:gd name="connsiteY5" fmla="*/ 202208 h 466725"/>
              <a:gd name="connsiteX6" fmla="*/ 0 w 857250"/>
              <a:gd name="connsiteY6" fmla="*/ 466725 h 466725"/>
              <a:gd name="connsiteX0" fmla="*/ 857250 w 857250"/>
              <a:gd name="connsiteY0" fmla="*/ 284958 h 427833"/>
              <a:gd name="connsiteX1" fmla="*/ 332147 w 857250"/>
              <a:gd name="connsiteY1" fmla="*/ 49211 h 427833"/>
              <a:gd name="connsiteX2" fmla="*/ 232748 w 857250"/>
              <a:gd name="connsiteY2" fmla="*/ 1586 h 427833"/>
              <a:gd name="connsiteX3" fmla="*/ 132122 w 857250"/>
              <a:gd name="connsiteY3" fmla="*/ 0 h 427833"/>
              <a:gd name="connsiteX4" fmla="*/ 66675 w 857250"/>
              <a:gd name="connsiteY4" fmla="*/ 37308 h 427833"/>
              <a:gd name="connsiteX5" fmla="*/ 14493 w 857250"/>
              <a:gd name="connsiteY5" fmla="*/ 163316 h 427833"/>
              <a:gd name="connsiteX6" fmla="*/ 0 w 857250"/>
              <a:gd name="connsiteY6" fmla="*/ 427833 h 427833"/>
              <a:gd name="connsiteX0" fmla="*/ 857250 w 857250"/>
              <a:gd name="connsiteY0" fmla="*/ 284958 h 427833"/>
              <a:gd name="connsiteX1" fmla="*/ 332147 w 857250"/>
              <a:gd name="connsiteY1" fmla="*/ 49211 h 427833"/>
              <a:gd name="connsiteX2" fmla="*/ 232748 w 857250"/>
              <a:gd name="connsiteY2" fmla="*/ 1586 h 427833"/>
              <a:gd name="connsiteX3" fmla="*/ 132122 w 857250"/>
              <a:gd name="connsiteY3" fmla="*/ 0 h 427833"/>
              <a:gd name="connsiteX4" fmla="*/ 66675 w 857250"/>
              <a:gd name="connsiteY4" fmla="*/ 37308 h 427833"/>
              <a:gd name="connsiteX5" fmla="*/ 14493 w 857250"/>
              <a:gd name="connsiteY5" fmla="*/ 163316 h 427833"/>
              <a:gd name="connsiteX6" fmla="*/ 0 w 857250"/>
              <a:gd name="connsiteY6" fmla="*/ 427833 h 427833"/>
              <a:gd name="connsiteX0" fmla="*/ 857250 w 857250"/>
              <a:gd name="connsiteY0" fmla="*/ 284958 h 427833"/>
              <a:gd name="connsiteX1" fmla="*/ 741169 w 857250"/>
              <a:gd name="connsiteY1" fmla="*/ 288302 h 427833"/>
              <a:gd name="connsiteX2" fmla="*/ 332147 w 857250"/>
              <a:gd name="connsiteY2" fmla="*/ 49211 h 427833"/>
              <a:gd name="connsiteX3" fmla="*/ 232748 w 857250"/>
              <a:gd name="connsiteY3" fmla="*/ 1586 h 427833"/>
              <a:gd name="connsiteX4" fmla="*/ 132122 w 857250"/>
              <a:gd name="connsiteY4" fmla="*/ 0 h 427833"/>
              <a:gd name="connsiteX5" fmla="*/ 66675 w 857250"/>
              <a:gd name="connsiteY5" fmla="*/ 37308 h 427833"/>
              <a:gd name="connsiteX6" fmla="*/ 14493 w 857250"/>
              <a:gd name="connsiteY6" fmla="*/ 163316 h 427833"/>
              <a:gd name="connsiteX7" fmla="*/ 0 w 857250"/>
              <a:gd name="connsiteY7" fmla="*/ 427833 h 427833"/>
              <a:gd name="connsiteX0" fmla="*/ 857250 w 857250"/>
              <a:gd name="connsiteY0" fmla="*/ 284958 h 427833"/>
              <a:gd name="connsiteX1" fmla="*/ 809535 w 857250"/>
              <a:gd name="connsiteY1" fmla="*/ 394760 h 427833"/>
              <a:gd name="connsiteX2" fmla="*/ 741169 w 857250"/>
              <a:gd name="connsiteY2" fmla="*/ 288302 h 427833"/>
              <a:gd name="connsiteX3" fmla="*/ 332147 w 857250"/>
              <a:gd name="connsiteY3" fmla="*/ 49211 h 427833"/>
              <a:gd name="connsiteX4" fmla="*/ 232748 w 857250"/>
              <a:gd name="connsiteY4" fmla="*/ 1586 h 427833"/>
              <a:gd name="connsiteX5" fmla="*/ 132122 w 857250"/>
              <a:gd name="connsiteY5" fmla="*/ 0 h 427833"/>
              <a:gd name="connsiteX6" fmla="*/ 66675 w 857250"/>
              <a:gd name="connsiteY6" fmla="*/ 37308 h 427833"/>
              <a:gd name="connsiteX7" fmla="*/ 14493 w 857250"/>
              <a:gd name="connsiteY7" fmla="*/ 163316 h 427833"/>
              <a:gd name="connsiteX8" fmla="*/ 0 w 857250"/>
              <a:gd name="connsiteY8" fmla="*/ 427833 h 427833"/>
              <a:gd name="connsiteX0" fmla="*/ 811672 w 817614"/>
              <a:gd name="connsiteY0" fmla="*/ 578634 h 578634"/>
              <a:gd name="connsiteX1" fmla="*/ 809535 w 817614"/>
              <a:gd name="connsiteY1" fmla="*/ 394760 h 578634"/>
              <a:gd name="connsiteX2" fmla="*/ 741169 w 817614"/>
              <a:gd name="connsiteY2" fmla="*/ 288302 h 578634"/>
              <a:gd name="connsiteX3" fmla="*/ 332147 w 817614"/>
              <a:gd name="connsiteY3" fmla="*/ 49211 h 578634"/>
              <a:gd name="connsiteX4" fmla="*/ 232748 w 817614"/>
              <a:gd name="connsiteY4" fmla="*/ 1586 h 578634"/>
              <a:gd name="connsiteX5" fmla="*/ 132122 w 817614"/>
              <a:gd name="connsiteY5" fmla="*/ 0 h 578634"/>
              <a:gd name="connsiteX6" fmla="*/ 66675 w 817614"/>
              <a:gd name="connsiteY6" fmla="*/ 37308 h 578634"/>
              <a:gd name="connsiteX7" fmla="*/ 14493 w 817614"/>
              <a:gd name="connsiteY7" fmla="*/ 163316 h 578634"/>
              <a:gd name="connsiteX8" fmla="*/ 0 w 817614"/>
              <a:gd name="connsiteY8" fmla="*/ 427833 h 578634"/>
              <a:gd name="connsiteX0" fmla="*/ 866365 w 866365"/>
              <a:gd name="connsiteY0" fmla="*/ 611672 h 611672"/>
              <a:gd name="connsiteX1" fmla="*/ 809535 w 866365"/>
              <a:gd name="connsiteY1" fmla="*/ 394760 h 611672"/>
              <a:gd name="connsiteX2" fmla="*/ 741169 w 866365"/>
              <a:gd name="connsiteY2" fmla="*/ 288302 h 611672"/>
              <a:gd name="connsiteX3" fmla="*/ 332147 w 866365"/>
              <a:gd name="connsiteY3" fmla="*/ 49211 h 611672"/>
              <a:gd name="connsiteX4" fmla="*/ 232748 w 866365"/>
              <a:gd name="connsiteY4" fmla="*/ 1586 h 611672"/>
              <a:gd name="connsiteX5" fmla="*/ 132122 w 866365"/>
              <a:gd name="connsiteY5" fmla="*/ 0 h 611672"/>
              <a:gd name="connsiteX6" fmla="*/ 66675 w 866365"/>
              <a:gd name="connsiteY6" fmla="*/ 37308 h 611672"/>
              <a:gd name="connsiteX7" fmla="*/ 14493 w 866365"/>
              <a:gd name="connsiteY7" fmla="*/ 163316 h 611672"/>
              <a:gd name="connsiteX8" fmla="*/ 0 w 866365"/>
              <a:gd name="connsiteY8" fmla="*/ 427833 h 611672"/>
              <a:gd name="connsiteX0" fmla="*/ 866365 w 866365"/>
              <a:gd name="connsiteY0" fmla="*/ 611672 h 621498"/>
              <a:gd name="connsiteX1" fmla="*/ 832325 w 866365"/>
              <a:gd name="connsiteY1" fmla="*/ 604004 h 621498"/>
              <a:gd name="connsiteX2" fmla="*/ 809535 w 866365"/>
              <a:gd name="connsiteY2" fmla="*/ 394760 h 621498"/>
              <a:gd name="connsiteX3" fmla="*/ 741169 w 866365"/>
              <a:gd name="connsiteY3" fmla="*/ 288302 h 621498"/>
              <a:gd name="connsiteX4" fmla="*/ 332147 w 866365"/>
              <a:gd name="connsiteY4" fmla="*/ 49211 h 621498"/>
              <a:gd name="connsiteX5" fmla="*/ 232748 w 866365"/>
              <a:gd name="connsiteY5" fmla="*/ 1586 h 621498"/>
              <a:gd name="connsiteX6" fmla="*/ 132122 w 866365"/>
              <a:gd name="connsiteY6" fmla="*/ 0 h 621498"/>
              <a:gd name="connsiteX7" fmla="*/ 66675 w 866365"/>
              <a:gd name="connsiteY7" fmla="*/ 37308 h 621498"/>
              <a:gd name="connsiteX8" fmla="*/ 14493 w 866365"/>
              <a:gd name="connsiteY8" fmla="*/ 163316 h 621498"/>
              <a:gd name="connsiteX9" fmla="*/ 0 w 866365"/>
              <a:gd name="connsiteY9" fmla="*/ 427833 h 621498"/>
              <a:gd name="connsiteX0" fmla="*/ 866365 w 866365"/>
              <a:gd name="connsiteY0" fmla="*/ 611672 h 621498"/>
              <a:gd name="connsiteX1" fmla="*/ 832325 w 866365"/>
              <a:gd name="connsiteY1" fmla="*/ 604004 h 621498"/>
              <a:gd name="connsiteX2" fmla="*/ 809535 w 866365"/>
              <a:gd name="connsiteY2" fmla="*/ 394760 h 621498"/>
              <a:gd name="connsiteX3" fmla="*/ 814094 w 866365"/>
              <a:gd name="connsiteY3" fmla="*/ 556281 h 621498"/>
              <a:gd name="connsiteX4" fmla="*/ 741169 w 866365"/>
              <a:gd name="connsiteY4" fmla="*/ 288302 h 621498"/>
              <a:gd name="connsiteX5" fmla="*/ 332147 w 866365"/>
              <a:gd name="connsiteY5" fmla="*/ 49211 h 621498"/>
              <a:gd name="connsiteX6" fmla="*/ 232748 w 866365"/>
              <a:gd name="connsiteY6" fmla="*/ 1586 h 621498"/>
              <a:gd name="connsiteX7" fmla="*/ 132122 w 866365"/>
              <a:gd name="connsiteY7" fmla="*/ 0 h 621498"/>
              <a:gd name="connsiteX8" fmla="*/ 66675 w 866365"/>
              <a:gd name="connsiteY8" fmla="*/ 37308 h 621498"/>
              <a:gd name="connsiteX9" fmla="*/ 14493 w 866365"/>
              <a:gd name="connsiteY9" fmla="*/ 163316 h 621498"/>
              <a:gd name="connsiteX10" fmla="*/ 0 w 866365"/>
              <a:gd name="connsiteY10" fmla="*/ 427833 h 621498"/>
              <a:gd name="connsiteX0" fmla="*/ 984867 w 984867"/>
              <a:gd name="connsiteY0" fmla="*/ 626357 h 627660"/>
              <a:gd name="connsiteX1" fmla="*/ 832325 w 984867"/>
              <a:gd name="connsiteY1" fmla="*/ 604004 h 627660"/>
              <a:gd name="connsiteX2" fmla="*/ 809535 w 984867"/>
              <a:gd name="connsiteY2" fmla="*/ 394760 h 627660"/>
              <a:gd name="connsiteX3" fmla="*/ 814094 w 984867"/>
              <a:gd name="connsiteY3" fmla="*/ 556281 h 627660"/>
              <a:gd name="connsiteX4" fmla="*/ 741169 w 984867"/>
              <a:gd name="connsiteY4" fmla="*/ 288302 h 627660"/>
              <a:gd name="connsiteX5" fmla="*/ 332147 w 984867"/>
              <a:gd name="connsiteY5" fmla="*/ 49211 h 627660"/>
              <a:gd name="connsiteX6" fmla="*/ 232748 w 984867"/>
              <a:gd name="connsiteY6" fmla="*/ 1586 h 627660"/>
              <a:gd name="connsiteX7" fmla="*/ 132122 w 984867"/>
              <a:gd name="connsiteY7" fmla="*/ 0 h 627660"/>
              <a:gd name="connsiteX8" fmla="*/ 66675 w 984867"/>
              <a:gd name="connsiteY8" fmla="*/ 37308 h 627660"/>
              <a:gd name="connsiteX9" fmla="*/ 14493 w 984867"/>
              <a:gd name="connsiteY9" fmla="*/ 163316 h 627660"/>
              <a:gd name="connsiteX10" fmla="*/ 0 w 984867"/>
              <a:gd name="connsiteY10" fmla="*/ 427833 h 627660"/>
              <a:gd name="connsiteX0" fmla="*/ 984867 w 984867"/>
              <a:gd name="connsiteY0" fmla="*/ 626357 h 631459"/>
              <a:gd name="connsiteX1" fmla="*/ 859672 w 984867"/>
              <a:gd name="connsiteY1" fmla="*/ 611346 h 631459"/>
              <a:gd name="connsiteX2" fmla="*/ 809535 w 984867"/>
              <a:gd name="connsiteY2" fmla="*/ 394760 h 631459"/>
              <a:gd name="connsiteX3" fmla="*/ 814094 w 984867"/>
              <a:gd name="connsiteY3" fmla="*/ 556281 h 631459"/>
              <a:gd name="connsiteX4" fmla="*/ 741169 w 984867"/>
              <a:gd name="connsiteY4" fmla="*/ 288302 h 631459"/>
              <a:gd name="connsiteX5" fmla="*/ 332147 w 984867"/>
              <a:gd name="connsiteY5" fmla="*/ 49211 h 631459"/>
              <a:gd name="connsiteX6" fmla="*/ 232748 w 984867"/>
              <a:gd name="connsiteY6" fmla="*/ 1586 h 631459"/>
              <a:gd name="connsiteX7" fmla="*/ 132122 w 984867"/>
              <a:gd name="connsiteY7" fmla="*/ 0 h 631459"/>
              <a:gd name="connsiteX8" fmla="*/ 66675 w 984867"/>
              <a:gd name="connsiteY8" fmla="*/ 37308 h 631459"/>
              <a:gd name="connsiteX9" fmla="*/ 14493 w 984867"/>
              <a:gd name="connsiteY9" fmla="*/ 163316 h 631459"/>
              <a:gd name="connsiteX10" fmla="*/ 0 w 984867"/>
              <a:gd name="connsiteY10" fmla="*/ 427833 h 631459"/>
              <a:gd name="connsiteX0" fmla="*/ 984867 w 984867"/>
              <a:gd name="connsiteY0" fmla="*/ 626357 h 631459"/>
              <a:gd name="connsiteX1" fmla="*/ 859672 w 984867"/>
              <a:gd name="connsiteY1" fmla="*/ 611346 h 631459"/>
              <a:gd name="connsiteX2" fmla="*/ 809535 w 984867"/>
              <a:gd name="connsiteY2" fmla="*/ 394760 h 631459"/>
              <a:gd name="connsiteX3" fmla="*/ 809537 w 984867"/>
              <a:gd name="connsiteY3" fmla="*/ 504887 h 631459"/>
              <a:gd name="connsiteX4" fmla="*/ 741169 w 984867"/>
              <a:gd name="connsiteY4" fmla="*/ 288302 h 631459"/>
              <a:gd name="connsiteX5" fmla="*/ 332147 w 984867"/>
              <a:gd name="connsiteY5" fmla="*/ 49211 h 631459"/>
              <a:gd name="connsiteX6" fmla="*/ 232748 w 984867"/>
              <a:gd name="connsiteY6" fmla="*/ 1586 h 631459"/>
              <a:gd name="connsiteX7" fmla="*/ 132122 w 984867"/>
              <a:gd name="connsiteY7" fmla="*/ 0 h 631459"/>
              <a:gd name="connsiteX8" fmla="*/ 66675 w 984867"/>
              <a:gd name="connsiteY8" fmla="*/ 37308 h 631459"/>
              <a:gd name="connsiteX9" fmla="*/ 14493 w 984867"/>
              <a:gd name="connsiteY9" fmla="*/ 163316 h 631459"/>
              <a:gd name="connsiteX10" fmla="*/ 0 w 984867"/>
              <a:gd name="connsiteY10" fmla="*/ 427833 h 631459"/>
              <a:gd name="connsiteX0" fmla="*/ 1076023 w 1076023"/>
              <a:gd name="connsiteY0" fmla="*/ 585977 h 622366"/>
              <a:gd name="connsiteX1" fmla="*/ 859672 w 1076023"/>
              <a:gd name="connsiteY1" fmla="*/ 611346 h 622366"/>
              <a:gd name="connsiteX2" fmla="*/ 809535 w 1076023"/>
              <a:gd name="connsiteY2" fmla="*/ 394760 h 622366"/>
              <a:gd name="connsiteX3" fmla="*/ 809537 w 1076023"/>
              <a:gd name="connsiteY3" fmla="*/ 504887 h 622366"/>
              <a:gd name="connsiteX4" fmla="*/ 741169 w 1076023"/>
              <a:gd name="connsiteY4" fmla="*/ 288302 h 622366"/>
              <a:gd name="connsiteX5" fmla="*/ 332147 w 1076023"/>
              <a:gd name="connsiteY5" fmla="*/ 49211 h 622366"/>
              <a:gd name="connsiteX6" fmla="*/ 232748 w 1076023"/>
              <a:gd name="connsiteY6" fmla="*/ 1586 h 622366"/>
              <a:gd name="connsiteX7" fmla="*/ 132122 w 1076023"/>
              <a:gd name="connsiteY7" fmla="*/ 0 h 622366"/>
              <a:gd name="connsiteX8" fmla="*/ 66675 w 1076023"/>
              <a:gd name="connsiteY8" fmla="*/ 37308 h 622366"/>
              <a:gd name="connsiteX9" fmla="*/ 14493 w 1076023"/>
              <a:gd name="connsiteY9" fmla="*/ 163316 h 622366"/>
              <a:gd name="connsiteX10" fmla="*/ 0 w 1076023"/>
              <a:gd name="connsiteY10" fmla="*/ 427833 h 622366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09535 w 1076023"/>
              <a:gd name="connsiteY2" fmla="*/ 394760 h 632167"/>
              <a:gd name="connsiteX3" fmla="*/ 809537 w 1076023"/>
              <a:gd name="connsiteY3" fmla="*/ 504887 h 632167"/>
              <a:gd name="connsiteX4" fmla="*/ 741169 w 1076023"/>
              <a:gd name="connsiteY4" fmla="*/ 288302 h 632167"/>
              <a:gd name="connsiteX5" fmla="*/ 332147 w 1076023"/>
              <a:gd name="connsiteY5" fmla="*/ 49211 h 632167"/>
              <a:gd name="connsiteX6" fmla="*/ 232748 w 1076023"/>
              <a:gd name="connsiteY6" fmla="*/ 1586 h 632167"/>
              <a:gd name="connsiteX7" fmla="*/ 132122 w 1076023"/>
              <a:gd name="connsiteY7" fmla="*/ 0 h 632167"/>
              <a:gd name="connsiteX8" fmla="*/ 66675 w 1076023"/>
              <a:gd name="connsiteY8" fmla="*/ 37308 h 632167"/>
              <a:gd name="connsiteX9" fmla="*/ 14493 w 1076023"/>
              <a:gd name="connsiteY9" fmla="*/ 163316 h 632167"/>
              <a:gd name="connsiteX10" fmla="*/ 0 w 1076023"/>
              <a:gd name="connsiteY10" fmla="*/ 427833 h 632167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09535 w 1076023"/>
              <a:gd name="connsiteY2" fmla="*/ 394760 h 632167"/>
              <a:gd name="connsiteX3" fmla="*/ 668246 w 1076023"/>
              <a:gd name="connsiteY3" fmla="*/ 530584 h 632167"/>
              <a:gd name="connsiteX4" fmla="*/ 741169 w 1076023"/>
              <a:gd name="connsiteY4" fmla="*/ 288302 h 632167"/>
              <a:gd name="connsiteX5" fmla="*/ 332147 w 1076023"/>
              <a:gd name="connsiteY5" fmla="*/ 49211 h 632167"/>
              <a:gd name="connsiteX6" fmla="*/ 232748 w 1076023"/>
              <a:gd name="connsiteY6" fmla="*/ 1586 h 632167"/>
              <a:gd name="connsiteX7" fmla="*/ 132122 w 1076023"/>
              <a:gd name="connsiteY7" fmla="*/ 0 h 632167"/>
              <a:gd name="connsiteX8" fmla="*/ 66675 w 1076023"/>
              <a:gd name="connsiteY8" fmla="*/ 37308 h 632167"/>
              <a:gd name="connsiteX9" fmla="*/ 14493 w 1076023"/>
              <a:gd name="connsiteY9" fmla="*/ 163316 h 632167"/>
              <a:gd name="connsiteX10" fmla="*/ 0 w 1076023"/>
              <a:gd name="connsiteY10" fmla="*/ 427833 h 632167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41438 w 1076023"/>
              <a:gd name="connsiteY2" fmla="*/ 523243 h 632167"/>
              <a:gd name="connsiteX3" fmla="*/ 668246 w 1076023"/>
              <a:gd name="connsiteY3" fmla="*/ 530584 h 632167"/>
              <a:gd name="connsiteX4" fmla="*/ 741169 w 1076023"/>
              <a:gd name="connsiteY4" fmla="*/ 288302 h 632167"/>
              <a:gd name="connsiteX5" fmla="*/ 332147 w 1076023"/>
              <a:gd name="connsiteY5" fmla="*/ 49211 h 632167"/>
              <a:gd name="connsiteX6" fmla="*/ 232748 w 1076023"/>
              <a:gd name="connsiteY6" fmla="*/ 1586 h 632167"/>
              <a:gd name="connsiteX7" fmla="*/ 132122 w 1076023"/>
              <a:gd name="connsiteY7" fmla="*/ 0 h 632167"/>
              <a:gd name="connsiteX8" fmla="*/ 66675 w 1076023"/>
              <a:gd name="connsiteY8" fmla="*/ 37308 h 632167"/>
              <a:gd name="connsiteX9" fmla="*/ 14493 w 1076023"/>
              <a:gd name="connsiteY9" fmla="*/ 163316 h 632167"/>
              <a:gd name="connsiteX10" fmla="*/ 0 w 1076023"/>
              <a:gd name="connsiteY10" fmla="*/ 427833 h 632167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41438 w 1076023"/>
              <a:gd name="connsiteY2" fmla="*/ 523243 h 632167"/>
              <a:gd name="connsiteX3" fmla="*/ 668246 w 1076023"/>
              <a:gd name="connsiteY3" fmla="*/ 530584 h 632167"/>
              <a:gd name="connsiteX4" fmla="*/ 814093 w 1076023"/>
              <a:gd name="connsiteY4" fmla="*/ 453494 h 632167"/>
              <a:gd name="connsiteX5" fmla="*/ 741169 w 1076023"/>
              <a:gd name="connsiteY5" fmla="*/ 288302 h 632167"/>
              <a:gd name="connsiteX6" fmla="*/ 332147 w 1076023"/>
              <a:gd name="connsiteY6" fmla="*/ 49211 h 632167"/>
              <a:gd name="connsiteX7" fmla="*/ 232748 w 1076023"/>
              <a:gd name="connsiteY7" fmla="*/ 1586 h 632167"/>
              <a:gd name="connsiteX8" fmla="*/ 132122 w 1076023"/>
              <a:gd name="connsiteY8" fmla="*/ 0 h 632167"/>
              <a:gd name="connsiteX9" fmla="*/ 66675 w 1076023"/>
              <a:gd name="connsiteY9" fmla="*/ 37308 h 632167"/>
              <a:gd name="connsiteX10" fmla="*/ 14493 w 1076023"/>
              <a:gd name="connsiteY10" fmla="*/ 163316 h 632167"/>
              <a:gd name="connsiteX11" fmla="*/ 0 w 1076023"/>
              <a:gd name="connsiteY11" fmla="*/ 427833 h 632167"/>
              <a:gd name="connsiteX0" fmla="*/ 1076023 w 1076023"/>
              <a:gd name="connsiteY0" fmla="*/ 585977 h 632167"/>
              <a:gd name="connsiteX1" fmla="*/ 923480 w 1076023"/>
              <a:gd name="connsiteY1" fmla="*/ 622359 h 632167"/>
              <a:gd name="connsiteX2" fmla="*/ 841438 w 1076023"/>
              <a:gd name="connsiteY2" fmla="*/ 523243 h 632167"/>
              <a:gd name="connsiteX3" fmla="*/ 668246 w 1076023"/>
              <a:gd name="connsiteY3" fmla="*/ 530584 h 632167"/>
              <a:gd name="connsiteX4" fmla="*/ 814093 w 1076023"/>
              <a:gd name="connsiteY4" fmla="*/ 453494 h 632167"/>
              <a:gd name="connsiteX5" fmla="*/ 786746 w 1076023"/>
              <a:gd name="connsiteY5" fmla="*/ 376404 h 632167"/>
              <a:gd name="connsiteX6" fmla="*/ 741169 w 1076023"/>
              <a:gd name="connsiteY6" fmla="*/ 288302 h 632167"/>
              <a:gd name="connsiteX7" fmla="*/ 332147 w 1076023"/>
              <a:gd name="connsiteY7" fmla="*/ 49211 h 632167"/>
              <a:gd name="connsiteX8" fmla="*/ 232748 w 1076023"/>
              <a:gd name="connsiteY8" fmla="*/ 1586 h 632167"/>
              <a:gd name="connsiteX9" fmla="*/ 132122 w 1076023"/>
              <a:gd name="connsiteY9" fmla="*/ 0 h 632167"/>
              <a:gd name="connsiteX10" fmla="*/ 66675 w 1076023"/>
              <a:gd name="connsiteY10" fmla="*/ 37308 h 632167"/>
              <a:gd name="connsiteX11" fmla="*/ 14493 w 1076023"/>
              <a:gd name="connsiteY11" fmla="*/ 163316 h 632167"/>
              <a:gd name="connsiteX12" fmla="*/ 0 w 1076023"/>
              <a:gd name="connsiteY12" fmla="*/ 427833 h 632167"/>
              <a:gd name="connsiteX0" fmla="*/ 1094254 w 1094254"/>
              <a:gd name="connsiteY0" fmla="*/ 501545 h 627678"/>
              <a:gd name="connsiteX1" fmla="*/ 923480 w 1094254"/>
              <a:gd name="connsiteY1" fmla="*/ 622359 h 627678"/>
              <a:gd name="connsiteX2" fmla="*/ 841438 w 1094254"/>
              <a:gd name="connsiteY2" fmla="*/ 523243 h 627678"/>
              <a:gd name="connsiteX3" fmla="*/ 668246 w 1094254"/>
              <a:gd name="connsiteY3" fmla="*/ 530584 h 627678"/>
              <a:gd name="connsiteX4" fmla="*/ 814093 w 1094254"/>
              <a:gd name="connsiteY4" fmla="*/ 453494 h 627678"/>
              <a:gd name="connsiteX5" fmla="*/ 786746 w 1094254"/>
              <a:gd name="connsiteY5" fmla="*/ 376404 h 627678"/>
              <a:gd name="connsiteX6" fmla="*/ 741169 w 1094254"/>
              <a:gd name="connsiteY6" fmla="*/ 288302 h 627678"/>
              <a:gd name="connsiteX7" fmla="*/ 332147 w 1094254"/>
              <a:gd name="connsiteY7" fmla="*/ 49211 h 627678"/>
              <a:gd name="connsiteX8" fmla="*/ 232748 w 1094254"/>
              <a:gd name="connsiteY8" fmla="*/ 1586 h 627678"/>
              <a:gd name="connsiteX9" fmla="*/ 132122 w 1094254"/>
              <a:gd name="connsiteY9" fmla="*/ 0 h 627678"/>
              <a:gd name="connsiteX10" fmla="*/ 66675 w 1094254"/>
              <a:gd name="connsiteY10" fmla="*/ 37308 h 627678"/>
              <a:gd name="connsiteX11" fmla="*/ 14493 w 1094254"/>
              <a:gd name="connsiteY11" fmla="*/ 163316 h 627678"/>
              <a:gd name="connsiteX12" fmla="*/ 0 w 1094254"/>
              <a:gd name="connsiteY12" fmla="*/ 427833 h 627678"/>
              <a:gd name="connsiteX0" fmla="*/ 1098812 w 1098812"/>
              <a:gd name="connsiteY0" fmla="*/ 582306 h 631820"/>
              <a:gd name="connsiteX1" fmla="*/ 923480 w 1098812"/>
              <a:gd name="connsiteY1" fmla="*/ 622359 h 631820"/>
              <a:gd name="connsiteX2" fmla="*/ 841438 w 1098812"/>
              <a:gd name="connsiteY2" fmla="*/ 523243 h 631820"/>
              <a:gd name="connsiteX3" fmla="*/ 668246 w 1098812"/>
              <a:gd name="connsiteY3" fmla="*/ 530584 h 631820"/>
              <a:gd name="connsiteX4" fmla="*/ 814093 w 1098812"/>
              <a:gd name="connsiteY4" fmla="*/ 453494 h 631820"/>
              <a:gd name="connsiteX5" fmla="*/ 786746 w 1098812"/>
              <a:gd name="connsiteY5" fmla="*/ 376404 h 631820"/>
              <a:gd name="connsiteX6" fmla="*/ 741169 w 1098812"/>
              <a:gd name="connsiteY6" fmla="*/ 288302 h 631820"/>
              <a:gd name="connsiteX7" fmla="*/ 332147 w 1098812"/>
              <a:gd name="connsiteY7" fmla="*/ 49211 h 631820"/>
              <a:gd name="connsiteX8" fmla="*/ 232748 w 1098812"/>
              <a:gd name="connsiteY8" fmla="*/ 1586 h 631820"/>
              <a:gd name="connsiteX9" fmla="*/ 132122 w 1098812"/>
              <a:gd name="connsiteY9" fmla="*/ 0 h 631820"/>
              <a:gd name="connsiteX10" fmla="*/ 66675 w 1098812"/>
              <a:gd name="connsiteY10" fmla="*/ 37308 h 631820"/>
              <a:gd name="connsiteX11" fmla="*/ 14493 w 1098812"/>
              <a:gd name="connsiteY11" fmla="*/ 163316 h 631820"/>
              <a:gd name="connsiteX12" fmla="*/ 0 w 1098812"/>
              <a:gd name="connsiteY12" fmla="*/ 427833 h 631820"/>
              <a:gd name="connsiteX0" fmla="*/ 1094255 w 1094255"/>
              <a:gd name="connsiteY0" fmla="*/ 483190 h 627196"/>
              <a:gd name="connsiteX1" fmla="*/ 923480 w 1094255"/>
              <a:gd name="connsiteY1" fmla="*/ 622359 h 627196"/>
              <a:gd name="connsiteX2" fmla="*/ 841438 w 1094255"/>
              <a:gd name="connsiteY2" fmla="*/ 523243 h 627196"/>
              <a:gd name="connsiteX3" fmla="*/ 668246 w 1094255"/>
              <a:gd name="connsiteY3" fmla="*/ 530584 h 627196"/>
              <a:gd name="connsiteX4" fmla="*/ 814093 w 1094255"/>
              <a:gd name="connsiteY4" fmla="*/ 453494 h 627196"/>
              <a:gd name="connsiteX5" fmla="*/ 786746 w 1094255"/>
              <a:gd name="connsiteY5" fmla="*/ 376404 h 627196"/>
              <a:gd name="connsiteX6" fmla="*/ 741169 w 1094255"/>
              <a:gd name="connsiteY6" fmla="*/ 288302 h 627196"/>
              <a:gd name="connsiteX7" fmla="*/ 332147 w 1094255"/>
              <a:gd name="connsiteY7" fmla="*/ 49211 h 627196"/>
              <a:gd name="connsiteX8" fmla="*/ 232748 w 1094255"/>
              <a:gd name="connsiteY8" fmla="*/ 1586 h 627196"/>
              <a:gd name="connsiteX9" fmla="*/ 132122 w 1094255"/>
              <a:gd name="connsiteY9" fmla="*/ 0 h 627196"/>
              <a:gd name="connsiteX10" fmla="*/ 66675 w 1094255"/>
              <a:gd name="connsiteY10" fmla="*/ 37308 h 627196"/>
              <a:gd name="connsiteX11" fmla="*/ 14493 w 1094255"/>
              <a:gd name="connsiteY11" fmla="*/ 163316 h 627196"/>
              <a:gd name="connsiteX12" fmla="*/ 0 w 1094255"/>
              <a:gd name="connsiteY12" fmla="*/ 427833 h 627196"/>
              <a:gd name="connsiteX0" fmla="*/ 1094255 w 1094255"/>
              <a:gd name="connsiteY0" fmla="*/ 483190 h 602201"/>
              <a:gd name="connsiteX1" fmla="*/ 1073887 w 1094255"/>
              <a:gd name="connsiteY1" fmla="*/ 596662 h 602201"/>
              <a:gd name="connsiteX2" fmla="*/ 841438 w 1094255"/>
              <a:gd name="connsiteY2" fmla="*/ 523243 h 602201"/>
              <a:gd name="connsiteX3" fmla="*/ 668246 w 1094255"/>
              <a:gd name="connsiteY3" fmla="*/ 530584 h 602201"/>
              <a:gd name="connsiteX4" fmla="*/ 814093 w 1094255"/>
              <a:gd name="connsiteY4" fmla="*/ 453494 h 602201"/>
              <a:gd name="connsiteX5" fmla="*/ 786746 w 1094255"/>
              <a:gd name="connsiteY5" fmla="*/ 376404 h 602201"/>
              <a:gd name="connsiteX6" fmla="*/ 741169 w 1094255"/>
              <a:gd name="connsiteY6" fmla="*/ 288302 h 602201"/>
              <a:gd name="connsiteX7" fmla="*/ 332147 w 1094255"/>
              <a:gd name="connsiteY7" fmla="*/ 49211 h 602201"/>
              <a:gd name="connsiteX8" fmla="*/ 232748 w 1094255"/>
              <a:gd name="connsiteY8" fmla="*/ 1586 h 602201"/>
              <a:gd name="connsiteX9" fmla="*/ 132122 w 1094255"/>
              <a:gd name="connsiteY9" fmla="*/ 0 h 602201"/>
              <a:gd name="connsiteX10" fmla="*/ 66675 w 1094255"/>
              <a:gd name="connsiteY10" fmla="*/ 37308 h 602201"/>
              <a:gd name="connsiteX11" fmla="*/ 14493 w 1094255"/>
              <a:gd name="connsiteY11" fmla="*/ 163316 h 602201"/>
              <a:gd name="connsiteX12" fmla="*/ 0 w 1094255"/>
              <a:gd name="connsiteY12" fmla="*/ 427833 h 602201"/>
              <a:gd name="connsiteX0" fmla="*/ 1094255 w 1094255"/>
              <a:gd name="connsiteY0" fmla="*/ 483190 h 602201"/>
              <a:gd name="connsiteX1" fmla="*/ 1073887 w 1094255"/>
              <a:gd name="connsiteY1" fmla="*/ 596662 h 602201"/>
              <a:gd name="connsiteX2" fmla="*/ 841438 w 1094255"/>
              <a:gd name="connsiteY2" fmla="*/ 523243 h 602201"/>
              <a:gd name="connsiteX3" fmla="*/ 668246 w 1094255"/>
              <a:gd name="connsiteY3" fmla="*/ 530584 h 602201"/>
              <a:gd name="connsiteX4" fmla="*/ 814093 w 1094255"/>
              <a:gd name="connsiteY4" fmla="*/ 453494 h 602201"/>
              <a:gd name="connsiteX5" fmla="*/ 786746 w 1094255"/>
              <a:gd name="connsiteY5" fmla="*/ 376404 h 602201"/>
              <a:gd name="connsiteX6" fmla="*/ 741169 w 1094255"/>
              <a:gd name="connsiteY6" fmla="*/ 288302 h 602201"/>
              <a:gd name="connsiteX7" fmla="*/ 332147 w 1094255"/>
              <a:gd name="connsiteY7" fmla="*/ 49211 h 602201"/>
              <a:gd name="connsiteX8" fmla="*/ 232748 w 1094255"/>
              <a:gd name="connsiteY8" fmla="*/ 1586 h 602201"/>
              <a:gd name="connsiteX9" fmla="*/ 132122 w 1094255"/>
              <a:gd name="connsiteY9" fmla="*/ 0 h 602201"/>
              <a:gd name="connsiteX10" fmla="*/ 66675 w 1094255"/>
              <a:gd name="connsiteY10" fmla="*/ 37308 h 602201"/>
              <a:gd name="connsiteX11" fmla="*/ 14493 w 1094255"/>
              <a:gd name="connsiteY11" fmla="*/ 163316 h 602201"/>
              <a:gd name="connsiteX12" fmla="*/ 0 w 1094255"/>
              <a:gd name="connsiteY12" fmla="*/ 427833 h 602201"/>
              <a:gd name="connsiteX0" fmla="*/ 1094255 w 1094255"/>
              <a:gd name="connsiteY0" fmla="*/ 483190 h 612890"/>
              <a:gd name="connsiteX1" fmla="*/ 982731 w 1094255"/>
              <a:gd name="connsiteY1" fmla="*/ 607675 h 612890"/>
              <a:gd name="connsiteX2" fmla="*/ 841438 w 1094255"/>
              <a:gd name="connsiteY2" fmla="*/ 523243 h 612890"/>
              <a:gd name="connsiteX3" fmla="*/ 668246 w 1094255"/>
              <a:gd name="connsiteY3" fmla="*/ 530584 h 612890"/>
              <a:gd name="connsiteX4" fmla="*/ 814093 w 1094255"/>
              <a:gd name="connsiteY4" fmla="*/ 453494 h 612890"/>
              <a:gd name="connsiteX5" fmla="*/ 786746 w 1094255"/>
              <a:gd name="connsiteY5" fmla="*/ 376404 h 612890"/>
              <a:gd name="connsiteX6" fmla="*/ 741169 w 1094255"/>
              <a:gd name="connsiteY6" fmla="*/ 288302 h 612890"/>
              <a:gd name="connsiteX7" fmla="*/ 332147 w 1094255"/>
              <a:gd name="connsiteY7" fmla="*/ 49211 h 612890"/>
              <a:gd name="connsiteX8" fmla="*/ 232748 w 1094255"/>
              <a:gd name="connsiteY8" fmla="*/ 1586 h 612890"/>
              <a:gd name="connsiteX9" fmla="*/ 132122 w 1094255"/>
              <a:gd name="connsiteY9" fmla="*/ 0 h 612890"/>
              <a:gd name="connsiteX10" fmla="*/ 66675 w 1094255"/>
              <a:gd name="connsiteY10" fmla="*/ 37308 h 612890"/>
              <a:gd name="connsiteX11" fmla="*/ 14493 w 1094255"/>
              <a:gd name="connsiteY11" fmla="*/ 163316 h 612890"/>
              <a:gd name="connsiteX12" fmla="*/ 0 w 1094255"/>
              <a:gd name="connsiteY12" fmla="*/ 427833 h 612890"/>
              <a:gd name="connsiteX0" fmla="*/ 1094255 w 1094255"/>
              <a:gd name="connsiteY0" fmla="*/ 461164 h 612343"/>
              <a:gd name="connsiteX1" fmla="*/ 982731 w 1094255"/>
              <a:gd name="connsiteY1" fmla="*/ 607675 h 612343"/>
              <a:gd name="connsiteX2" fmla="*/ 841438 w 1094255"/>
              <a:gd name="connsiteY2" fmla="*/ 523243 h 612343"/>
              <a:gd name="connsiteX3" fmla="*/ 668246 w 1094255"/>
              <a:gd name="connsiteY3" fmla="*/ 530584 h 612343"/>
              <a:gd name="connsiteX4" fmla="*/ 814093 w 1094255"/>
              <a:gd name="connsiteY4" fmla="*/ 453494 h 612343"/>
              <a:gd name="connsiteX5" fmla="*/ 786746 w 1094255"/>
              <a:gd name="connsiteY5" fmla="*/ 376404 h 612343"/>
              <a:gd name="connsiteX6" fmla="*/ 741169 w 1094255"/>
              <a:gd name="connsiteY6" fmla="*/ 288302 h 612343"/>
              <a:gd name="connsiteX7" fmla="*/ 332147 w 1094255"/>
              <a:gd name="connsiteY7" fmla="*/ 49211 h 612343"/>
              <a:gd name="connsiteX8" fmla="*/ 232748 w 1094255"/>
              <a:gd name="connsiteY8" fmla="*/ 1586 h 612343"/>
              <a:gd name="connsiteX9" fmla="*/ 132122 w 1094255"/>
              <a:gd name="connsiteY9" fmla="*/ 0 h 612343"/>
              <a:gd name="connsiteX10" fmla="*/ 66675 w 1094255"/>
              <a:gd name="connsiteY10" fmla="*/ 37308 h 612343"/>
              <a:gd name="connsiteX11" fmla="*/ 14493 w 1094255"/>
              <a:gd name="connsiteY11" fmla="*/ 163316 h 612343"/>
              <a:gd name="connsiteX12" fmla="*/ 0 w 1094255"/>
              <a:gd name="connsiteY12" fmla="*/ 427833 h 612343"/>
              <a:gd name="connsiteX0" fmla="*/ 1094255 w 1096474"/>
              <a:gd name="connsiteY0" fmla="*/ 461164 h 583734"/>
              <a:gd name="connsiteX1" fmla="*/ 1092118 w 1096474"/>
              <a:gd name="connsiteY1" fmla="*/ 578307 h 583734"/>
              <a:gd name="connsiteX2" fmla="*/ 841438 w 1096474"/>
              <a:gd name="connsiteY2" fmla="*/ 523243 h 583734"/>
              <a:gd name="connsiteX3" fmla="*/ 668246 w 1096474"/>
              <a:gd name="connsiteY3" fmla="*/ 530584 h 583734"/>
              <a:gd name="connsiteX4" fmla="*/ 814093 w 1096474"/>
              <a:gd name="connsiteY4" fmla="*/ 453494 h 583734"/>
              <a:gd name="connsiteX5" fmla="*/ 786746 w 1096474"/>
              <a:gd name="connsiteY5" fmla="*/ 376404 h 583734"/>
              <a:gd name="connsiteX6" fmla="*/ 741169 w 1096474"/>
              <a:gd name="connsiteY6" fmla="*/ 288302 h 583734"/>
              <a:gd name="connsiteX7" fmla="*/ 332147 w 1096474"/>
              <a:gd name="connsiteY7" fmla="*/ 49211 h 583734"/>
              <a:gd name="connsiteX8" fmla="*/ 232748 w 1096474"/>
              <a:gd name="connsiteY8" fmla="*/ 1586 h 583734"/>
              <a:gd name="connsiteX9" fmla="*/ 132122 w 1096474"/>
              <a:gd name="connsiteY9" fmla="*/ 0 h 583734"/>
              <a:gd name="connsiteX10" fmla="*/ 66675 w 1096474"/>
              <a:gd name="connsiteY10" fmla="*/ 37308 h 583734"/>
              <a:gd name="connsiteX11" fmla="*/ 14493 w 1096474"/>
              <a:gd name="connsiteY11" fmla="*/ 163316 h 583734"/>
              <a:gd name="connsiteX12" fmla="*/ 0 w 1096474"/>
              <a:gd name="connsiteY12" fmla="*/ 427833 h 583734"/>
              <a:gd name="connsiteX0" fmla="*/ 1094255 w 1096474"/>
              <a:gd name="connsiteY0" fmla="*/ 461164 h 645163"/>
              <a:gd name="connsiteX1" fmla="*/ 1092118 w 1096474"/>
              <a:gd name="connsiteY1" fmla="*/ 578307 h 645163"/>
              <a:gd name="connsiteX2" fmla="*/ 946266 w 1096474"/>
              <a:gd name="connsiteY2" fmla="*/ 644384 h 645163"/>
              <a:gd name="connsiteX3" fmla="*/ 668246 w 1096474"/>
              <a:gd name="connsiteY3" fmla="*/ 530584 h 645163"/>
              <a:gd name="connsiteX4" fmla="*/ 814093 w 1096474"/>
              <a:gd name="connsiteY4" fmla="*/ 453494 h 645163"/>
              <a:gd name="connsiteX5" fmla="*/ 786746 w 1096474"/>
              <a:gd name="connsiteY5" fmla="*/ 376404 h 645163"/>
              <a:gd name="connsiteX6" fmla="*/ 741169 w 1096474"/>
              <a:gd name="connsiteY6" fmla="*/ 288302 h 645163"/>
              <a:gd name="connsiteX7" fmla="*/ 332147 w 1096474"/>
              <a:gd name="connsiteY7" fmla="*/ 49211 h 645163"/>
              <a:gd name="connsiteX8" fmla="*/ 232748 w 1096474"/>
              <a:gd name="connsiteY8" fmla="*/ 1586 h 645163"/>
              <a:gd name="connsiteX9" fmla="*/ 132122 w 1096474"/>
              <a:gd name="connsiteY9" fmla="*/ 0 h 645163"/>
              <a:gd name="connsiteX10" fmla="*/ 66675 w 1096474"/>
              <a:gd name="connsiteY10" fmla="*/ 37308 h 645163"/>
              <a:gd name="connsiteX11" fmla="*/ 14493 w 1096474"/>
              <a:gd name="connsiteY11" fmla="*/ 163316 h 645163"/>
              <a:gd name="connsiteX12" fmla="*/ 0 w 1096474"/>
              <a:gd name="connsiteY12" fmla="*/ 427833 h 645163"/>
              <a:gd name="connsiteX0" fmla="*/ 1094255 w 1096474"/>
              <a:gd name="connsiteY0" fmla="*/ 461164 h 645163"/>
              <a:gd name="connsiteX1" fmla="*/ 1092118 w 1096474"/>
              <a:gd name="connsiteY1" fmla="*/ 578307 h 645163"/>
              <a:gd name="connsiteX2" fmla="*/ 946266 w 1096474"/>
              <a:gd name="connsiteY2" fmla="*/ 644384 h 645163"/>
              <a:gd name="connsiteX3" fmla="*/ 814095 w 1096474"/>
              <a:gd name="connsiteY3" fmla="*/ 548939 h 645163"/>
              <a:gd name="connsiteX4" fmla="*/ 814093 w 1096474"/>
              <a:gd name="connsiteY4" fmla="*/ 453494 h 645163"/>
              <a:gd name="connsiteX5" fmla="*/ 786746 w 1096474"/>
              <a:gd name="connsiteY5" fmla="*/ 376404 h 645163"/>
              <a:gd name="connsiteX6" fmla="*/ 741169 w 1096474"/>
              <a:gd name="connsiteY6" fmla="*/ 288302 h 645163"/>
              <a:gd name="connsiteX7" fmla="*/ 332147 w 1096474"/>
              <a:gd name="connsiteY7" fmla="*/ 49211 h 645163"/>
              <a:gd name="connsiteX8" fmla="*/ 232748 w 1096474"/>
              <a:gd name="connsiteY8" fmla="*/ 1586 h 645163"/>
              <a:gd name="connsiteX9" fmla="*/ 132122 w 1096474"/>
              <a:gd name="connsiteY9" fmla="*/ 0 h 645163"/>
              <a:gd name="connsiteX10" fmla="*/ 66675 w 1096474"/>
              <a:gd name="connsiteY10" fmla="*/ 37308 h 645163"/>
              <a:gd name="connsiteX11" fmla="*/ 14493 w 1096474"/>
              <a:gd name="connsiteY11" fmla="*/ 163316 h 645163"/>
              <a:gd name="connsiteX12" fmla="*/ 0 w 1096474"/>
              <a:gd name="connsiteY12" fmla="*/ 427833 h 645163"/>
              <a:gd name="connsiteX0" fmla="*/ 1094255 w 1096474"/>
              <a:gd name="connsiteY0" fmla="*/ 461164 h 645163"/>
              <a:gd name="connsiteX1" fmla="*/ 1092118 w 1096474"/>
              <a:gd name="connsiteY1" fmla="*/ 578307 h 645163"/>
              <a:gd name="connsiteX2" fmla="*/ 946266 w 1096474"/>
              <a:gd name="connsiteY2" fmla="*/ 644384 h 645163"/>
              <a:gd name="connsiteX3" fmla="*/ 814095 w 1096474"/>
              <a:gd name="connsiteY3" fmla="*/ 548939 h 645163"/>
              <a:gd name="connsiteX4" fmla="*/ 814093 w 1096474"/>
              <a:gd name="connsiteY4" fmla="*/ 453494 h 645163"/>
              <a:gd name="connsiteX5" fmla="*/ 786746 w 1096474"/>
              <a:gd name="connsiteY5" fmla="*/ 376404 h 645163"/>
              <a:gd name="connsiteX6" fmla="*/ 741169 w 1096474"/>
              <a:gd name="connsiteY6" fmla="*/ 288302 h 645163"/>
              <a:gd name="connsiteX7" fmla="*/ 332147 w 1096474"/>
              <a:gd name="connsiteY7" fmla="*/ 49211 h 645163"/>
              <a:gd name="connsiteX8" fmla="*/ 232748 w 1096474"/>
              <a:gd name="connsiteY8" fmla="*/ 1586 h 645163"/>
              <a:gd name="connsiteX9" fmla="*/ 132122 w 1096474"/>
              <a:gd name="connsiteY9" fmla="*/ 0 h 645163"/>
              <a:gd name="connsiteX10" fmla="*/ 66675 w 1096474"/>
              <a:gd name="connsiteY10" fmla="*/ 37308 h 645163"/>
              <a:gd name="connsiteX11" fmla="*/ 14493 w 1096474"/>
              <a:gd name="connsiteY11" fmla="*/ 163316 h 645163"/>
              <a:gd name="connsiteX12" fmla="*/ 0 w 1096474"/>
              <a:gd name="connsiteY12" fmla="*/ 427833 h 645163"/>
              <a:gd name="connsiteX0" fmla="*/ 1094255 w 1096474"/>
              <a:gd name="connsiteY0" fmla="*/ 461164 h 645163"/>
              <a:gd name="connsiteX1" fmla="*/ 1092118 w 1096474"/>
              <a:gd name="connsiteY1" fmla="*/ 578307 h 645163"/>
              <a:gd name="connsiteX2" fmla="*/ 946266 w 1096474"/>
              <a:gd name="connsiteY2" fmla="*/ 644384 h 645163"/>
              <a:gd name="connsiteX3" fmla="*/ 814095 w 1096474"/>
              <a:gd name="connsiteY3" fmla="*/ 548939 h 645163"/>
              <a:gd name="connsiteX4" fmla="*/ 814093 w 1096474"/>
              <a:gd name="connsiteY4" fmla="*/ 453494 h 645163"/>
              <a:gd name="connsiteX5" fmla="*/ 786746 w 1096474"/>
              <a:gd name="connsiteY5" fmla="*/ 376404 h 645163"/>
              <a:gd name="connsiteX6" fmla="*/ 741169 w 1096474"/>
              <a:gd name="connsiteY6" fmla="*/ 288302 h 645163"/>
              <a:gd name="connsiteX7" fmla="*/ 332147 w 1096474"/>
              <a:gd name="connsiteY7" fmla="*/ 49211 h 645163"/>
              <a:gd name="connsiteX8" fmla="*/ 232748 w 1096474"/>
              <a:gd name="connsiteY8" fmla="*/ 1586 h 645163"/>
              <a:gd name="connsiteX9" fmla="*/ 132122 w 1096474"/>
              <a:gd name="connsiteY9" fmla="*/ 0 h 645163"/>
              <a:gd name="connsiteX10" fmla="*/ 66675 w 1096474"/>
              <a:gd name="connsiteY10" fmla="*/ 37308 h 645163"/>
              <a:gd name="connsiteX11" fmla="*/ 14493 w 1096474"/>
              <a:gd name="connsiteY11" fmla="*/ 163316 h 645163"/>
              <a:gd name="connsiteX12" fmla="*/ 0 w 1096474"/>
              <a:gd name="connsiteY12" fmla="*/ 427833 h 645163"/>
              <a:gd name="connsiteX0" fmla="*/ 1094255 w 1096474"/>
              <a:gd name="connsiteY0" fmla="*/ 461164 h 630724"/>
              <a:gd name="connsiteX1" fmla="*/ 1092118 w 1096474"/>
              <a:gd name="connsiteY1" fmla="*/ 578307 h 630724"/>
              <a:gd name="connsiteX2" fmla="*/ 946266 w 1096474"/>
              <a:gd name="connsiteY2" fmla="*/ 629701 h 630724"/>
              <a:gd name="connsiteX3" fmla="*/ 814095 w 1096474"/>
              <a:gd name="connsiteY3" fmla="*/ 548939 h 630724"/>
              <a:gd name="connsiteX4" fmla="*/ 814093 w 1096474"/>
              <a:gd name="connsiteY4" fmla="*/ 453494 h 630724"/>
              <a:gd name="connsiteX5" fmla="*/ 786746 w 1096474"/>
              <a:gd name="connsiteY5" fmla="*/ 376404 h 630724"/>
              <a:gd name="connsiteX6" fmla="*/ 741169 w 1096474"/>
              <a:gd name="connsiteY6" fmla="*/ 288302 h 630724"/>
              <a:gd name="connsiteX7" fmla="*/ 332147 w 1096474"/>
              <a:gd name="connsiteY7" fmla="*/ 49211 h 630724"/>
              <a:gd name="connsiteX8" fmla="*/ 232748 w 1096474"/>
              <a:gd name="connsiteY8" fmla="*/ 1586 h 630724"/>
              <a:gd name="connsiteX9" fmla="*/ 132122 w 1096474"/>
              <a:gd name="connsiteY9" fmla="*/ 0 h 630724"/>
              <a:gd name="connsiteX10" fmla="*/ 66675 w 1096474"/>
              <a:gd name="connsiteY10" fmla="*/ 37308 h 630724"/>
              <a:gd name="connsiteX11" fmla="*/ 14493 w 1096474"/>
              <a:gd name="connsiteY11" fmla="*/ 163316 h 630724"/>
              <a:gd name="connsiteX12" fmla="*/ 0 w 1096474"/>
              <a:gd name="connsiteY12" fmla="*/ 427833 h 630724"/>
              <a:gd name="connsiteX0" fmla="*/ 1251366 w 1251366"/>
              <a:gd name="connsiteY0" fmla="*/ 546217 h 630724"/>
              <a:gd name="connsiteX1" fmla="*/ 1092118 w 1251366"/>
              <a:gd name="connsiteY1" fmla="*/ 578307 h 630724"/>
              <a:gd name="connsiteX2" fmla="*/ 946266 w 1251366"/>
              <a:gd name="connsiteY2" fmla="*/ 629701 h 630724"/>
              <a:gd name="connsiteX3" fmla="*/ 814095 w 1251366"/>
              <a:gd name="connsiteY3" fmla="*/ 548939 h 630724"/>
              <a:gd name="connsiteX4" fmla="*/ 814093 w 1251366"/>
              <a:gd name="connsiteY4" fmla="*/ 453494 h 630724"/>
              <a:gd name="connsiteX5" fmla="*/ 786746 w 1251366"/>
              <a:gd name="connsiteY5" fmla="*/ 376404 h 630724"/>
              <a:gd name="connsiteX6" fmla="*/ 741169 w 1251366"/>
              <a:gd name="connsiteY6" fmla="*/ 288302 h 630724"/>
              <a:gd name="connsiteX7" fmla="*/ 332147 w 1251366"/>
              <a:gd name="connsiteY7" fmla="*/ 49211 h 630724"/>
              <a:gd name="connsiteX8" fmla="*/ 232748 w 1251366"/>
              <a:gd name="connsiteY8" fmla="*/ 1586 h 630724"/>
              <a:gd name="connsiteX9" fmla="*/ 132122 w 1251366"/>
              <a:gd name="connsiteY9" fmla="*/ 0 h 630724"/>
              <a:gd name="connsiteX10" fmla="*/ 66675 w 1251366"/>
              <a:gd name="connsiteY10" fmla="*/ 37308 h 630724"/>
              <a:gd name="connsiteX11" fmla="*/ 14493 w 1251366"/>
              <a:gd name="connsiteY11" fmla="*/ 163316 h 630724"/>
              <a:gd name="connsiteX12" fmla="*/ 0 w 1251366"/>
              <a:gd name="connsiteY12" fmla="*/ 427833 h 630724"/>
              <a:gd name="connsiteX0" fmla="*/ 1089103 w 1095379"/>
              <a:gd name="connsiteY0" fmla="*/ 448717 h 630724"/>
              <a:gd name="connsiteX1" fmla="*/ 1092118 w 1095379"/>
              <a:gd name="connsiteY1" fmla="*/ 578307 h 630724"/>
              <a:gd name="connsiteX2" fmla="*/ 946266 w 1095379"/>
              <a:gd name="connsiteY2" fmla="*/ 629701 h 630724"/>
              <a:gd name="connsiteX3" fmla="*/ 814095 w 1095379"/>
              <a:gd name="connsiteY3" fmla="*/ 548939 h 630724"/>
              <a:gd name="connsiteX4" fmla="*/ 814093 w 1095379"/>
              <a:gd name="connsiteY4" fmla="*/ 453494 h 630724"/>
              <a:gd name="connsiteX5" fmla="*/ 786746 w 1095379"/>
              <a:gd name="connsiteY5" fmla="*/ 376404 h 630724"/>
              <a:gd name="connsiteX6" fmla="*/ 741169 w 1095379"/>
              <a:gd name="connsiteY6" fmla="*/ 288302 h 630724"/>
              <a:gd name="connsiteX7" fmla="*/ 332147 w 1095379"/>
              <a:gd name="connsiteY7" fmla="*/ 49211 h 630724"/>
              <a:gd name="connsiteX8" fmla="*/ 232748 w 1095379"/>
              <a:gd name="connsiteY8" fmla="*/ 1586 h 630724"/>
              <a:gd name="connsiteX9" fmla="*/ 132122 w 1095379"/>
              <a:gd name="connsiteY9" fmla="*/ 0 h 630724"/>
              <a:gd name="connsiteX10" fmla="*/ 66675 w 1095379"/>
              <a:gd name="connsiteY10" fmla="*/ 37308 h 630724"/>
              <a:gd name="connsiteX11" fmla="*/ 14493 w 1095379"/>
              <a:gd name="connsiteY11" fmla="*/ 163316 h 630724"/>
              <a:gd name="connsiteX12" fmla="*/ 0 w 1095379"/>
              <a:gd name="connsiteY12" fmla="*/ 427833 h 630724"/>
              <a:gd name="connsiteX0" fmla="*/ 1089103 w 1092118"/>
              <a:gd name="connsiteY0" fmla="*/ 448717 h 630724"/>
              <a:gd name="connsiteX1" fmla="*/ 1092118 w 1092118"/>
              <a:gd name="connsiteY1" fmla="*/ 578307 h 630724"/>
              <a:gd name="connsiteX2" fmla="*/ 946266 w 1092118"/>
              <a:gd name="connsiteY2" fmla="*/ 629701 h 630724"/>
              <a:gd name="connsiteX3" fmla="*/ 814095 w 1092118"/>
              <a:gd name="connsiteY3" fmla="*/ 548939 h 630724"/>
              <a:gd name="connsiteX4" fmla="*/ 814093 w 1092118"/>
              <a:gd name="connsiteY4" fmla="*/ 453494 h 630724"/>
              <a:gd name="connsiteX5" fmla="*/ 786746 w 1092118"/>
              <a:gd name="connsiteY5" fmla="*/ 376404 h 630724"/>
              <a:gd name="connsiteX6" fmla="*/ 741169 w 1092118"/>
              <a:gd name="connsiteY6" fmla="*/ 288302 h 630724"/>
              <a:gd name="connsiteX7" fmla="*/ 332147 w 1092118"/>
              <a:gd name="connsiteY7" fmla="*/ 49211 h 630724"/>
              <a:gd name="connsiteX8" fmla="*/ 232748 w 1092118"/>
              <a:gd name="connsiteY8" fmla="*/ 1586 h 630724"/>
              <a:gd name="connsiteX9" fmla="*/ 132122 w 1092118"/>
              <a:gd name="connsiteY9" fmla="*/ 0 h 630724"/>
              <a:gd name="connsiteX10" fmla="*/ 66675 w 1092118"/>
              <a:gd name="connsiteY10" fmla="*/ 37308 h 630724"/>
              <a:gd name="connsiteX11" fmla="*/ 14493 w 1092118"/>
              <a:gd name="connsiteY11" fmla="*/ 163316 h 630724"/>
              <a:gd name="connsiteX12" fmla="*/ 0 w 1092118"/>
              <a:gd name="connsiteY12" fmla="*/ 427833 h 630724"/>
              <a:gd name="connsiteX0" fmla="*/ 1089103 w 1092118"/>
              <a:gd name="connsiteY0" fmla="*/ 448717 h 614678"/>
              <a:gd name="connsiteX1" fmla="*/ 1092118 w 1092118"/>
              <a:gd name="connsiteY1" fmla="*/ 578307 h 614678"/>
              <a:gd name="connsiteX2" fmla="*/ 1002930 w 1092118"/>
              <a:gd name="connsiteY2" fmla="*/ 613105 h 614678"/>
              <a:gd name="connsiteX3" fmla="*/ 814095 w 1092118"/>
              <a:gd name="connsiteY3" fmla="*/ 548939 h 614678"/>
              <a:gd name="connsiteX4" fmla="*/ 814093 w 1092118"/>
              <a:gd name="connsiteY4" fmla="*/ 453494 h 614678"/>
              <a:gd name="connsiteX5" fmla="*/ 786746 w 1092118"/>
              <a:gd name="connsiteY5" fmla="*/ 376404 h 614678"/>
              <a:gd name="connsiteX6" fmla="*/ 741169 w 1092118"/>
              <a:gd name="connsiteY6" fmla="*/ 288302 h 614678"/>
              <a:gd name="connsiteX7" fmla="*/ 332147 w 1092118"/>
              <a:gd name="connsiteY7" fmla="*/ 49211 h 614678"/>
              <a:gd name="connsiteX8" fmla="*/ 232748 w 1092118"/>
              <a:gd name="connsiteY8" fmla="*/ 1586 h 614678"/>
              <a:gd name="connsiteX9" fmla="*/ 132122 w 1092118"/>
              <a:gd name="connsiteY9" fmla="*/ 0 h 614678"/>
              <a:gd name="connsiteX10" fmla="*/ 66675 w 1092118"/>
              <a:gd name="connsiteY10" fmla="*/ 37308 h 614678"/>
              <a:gd name="connsiteX11" fmla="*/ 14493 w 1092118"/>
              <a:gd name="connsiteY11" fmla="*/ 163316 h 614678"/>
              <a:gd name="connsiteX12" fmla="*/ 0 w 1092118"/>
              <a:gd name="connsiteY12" fmla="*/ 427833 h 614678"/>
              <a:gd name="connsiteX0" fmla="*/ 1089103 w 1092118"/>
              <a:gd name="connsiteY0" fmla="*/ 448717 h 613580"/>
              <a:gd name="connsiteX1" fmla="*/ 1092118 w 1092118"/>
              <a:gd name="connsiteY1" fmla="*/ 578307 h 613580"/>
              <a:gd name="connsiteX2" fmla="*/ 1002930 w 1092118"/>
              <a:gd name="connsiteY2" fmla="*/ 613105 h 613580"/>
              <a:gd name="connsiteX3" fmla="*/ 814095 w 1092118"/>
              <a:gd name="connsiteY3" fmla="*/ 548939 h 613580"/>
              <a:gd name="connsiteX4" fmla="*/ 814093 w 1092118"/>
              <a:gd name="connsiteY4" fmla="*/ 453494 h 613580"/>
              <a:gd name="connsiteX5" fmla="*/ 786746 w 1092118"/>
              <a:gd name="connsiteY5" fmla="*/ 376404 h 613580"/>
              <a:gd name="connsiteX6" fmla="*/ 741169 w 1092118"/>
              <a:gd name="connsiteY6" fmla="*/ 288302 h 613580"/>
              <a:gd name="connsiteX7" fmla="*/ 332147 w 1092118"/>
              <a:gd name="connsiteY7" fmla="*/ 49211 h 613580"/>
              <a:gd name="connsiteX8" fmla="*/ 232748 w 1092118"/>
              <a:gd name="connsiteY8" fmla="*/ 1586 h 613580"/>
              <a:gd name="connsiteX9" fmla="*/ 132122 w 1092118"/>
              <a:gd name="connsiteY9" fmla="*/ 0 h 613580"/>
              <a:gd name="connsiteX10" fmla="*/ 66675 w 1092118"/>
              <a:gd name="connsiteY10" fmla="*/ 37308 h 613580"/>
              <a:gd name="connsiteX11" fmla="*/ 14493 w 1092118"/>
              <a:gd name="connsiteY11" fmla="*/ 163316 h 613580"/>
              <a:gd name="connsiteX12" fmla="*/ 0 w 1092118"/>
              <a:gd name="connsiteY12" fmla="*/ 427833 h 613580"/>
              <a:gd name="connsiteX0" fmla="*/ 1089103 w 1092118"/>
              <a:gd name="connsiteY0" fmla="*/ 448717 h 613580"/>
              <a:gd name="connsiteX1" fmla="*/ 1092118 w 1092118"/>
              <a:gd name="connsiteY1" fmla="*/ 578307 h 613580"/>
              <a:gd name="connsiteX2" fmla="*/ 1002930 w 1092118"/>
              <a:gd name="connsiteY2" fmla="*/ 613105 h 613580"/>
              <a:gd name="connsiteX3" fmla="*/ 814095 w 1092118"/>
              <a:gd name="connsiteY3" fmla="*/ 548939 h 613580"/>
              <a:gd name="connsiteX4" fmla="*/ 814093 w 1092118"/>
              <a:gd name="connsiteY4" fmla="*/ 453494 h 613580"/>
              <a:gd name="connsiteX5" fmla="*/ 786746 w 1092118"/>
              <a:gd name="connsiteY5" fmla="*/ 376404 h 613580"/>
              <a:gd name="connsiteX6" fmla="*/ 741169 w 1092118"/>
              <a:gd name="connsiteY6" fmla="*/ 288302 h 613580"/>
              <a:gd name="connsiteX7" fmla="*/ 332147 w 1092118"/>
              <a:gd name="connsiteY7" fmla="*/ 49211 h 613580"/>
              <a:gd name="connsiteX8" fmla="*/ 232748 w 1092118"/>
              <a:gd name="connsiteY8" fmla="*/ 1586 h 613580"/>
              <a:gd name="connsiteX9" fmla="*/ 132122 w 1092118"/>
              <a:gd name="connsiteY9" fmla="*/ 0 h 613580"/>
              <a:gd name="connsiteX10" fmla="*/ 66675 w 1092118"/>
              <a:gd name="connsiteY10" fmla="*/ 37308 h 613580"/>
              <a:gd name="connsiteX11" fmla="*/ 14493 w 1092118"/>
              <a:gd name="connsiteY11" fmla="*/ 163316 h 613580"/>
              <a:gd name="connsiteX12" fmla="*/ 0 w 1092118"/>
              <a:gd name="connsiteY12" fmla="*/ 427833 h 613580"/>
              <a:gd name="connsiteX0" fmla="*/ 1089103 w 1092118"/>
              <a:gd name="connsiteY0" fmla="*/ 448717 h 615616"/>
              <a:gd name="connsiteX1" fmla="*/ 1092118 w 1092118"/>
              <a:gd name="connsiteY1" fmla="*/ 578307 h 615616"/>
              <a:gd name="connsiteX2" fmla="*/ 902481 w 1092118"/>
              <a:gd name="connsiteY2" fmla="*/ 615179 h 615616"/>
              <a:gd name="connsiteX3" fmla="*/ 814095 w 1092118"/>
              <a:gd name="connsiteY3" fmla="*/ 548939 h 615616"/>
              <a:gd name="connsiteX4" fmla="*/ 814093 w 1092118"/>
              <a:gd name="connsiteY4" fmla="*/ 453494 h 615616"/>
              <a:gd name="connsiteX5" fmla="*/ 786746 w 1092118"/>
              <a:gd name="connsiteY5" fmla="*/ 376404 h 615616"/>
              <a:gd name="connsiteX6" fmla="*/ 741169 w 1092118"/>
              <a:gd name="connsiteY6" fmla="*/ 288302 h 615616"/>
              <a:gd name="connsiteX7" fmla="*/ 332147 w 1092118"/>
              <a:gd name="connsiteY7" fmla="*/ 49211 h 615616"/>
              <a:gd name="connsiteX8" fmla="*/ 232748 w 1092118"/>
              <a:gd name="connsiteY8" fmla="*/ 1586 h 615616"/>
              <a:gd name="connsiteX9" fmla="*/ 132122 w 1092118"/>
              <a:gd name="connsiteY9" fmla="*/ 0 h 615616"/>
              <a:gd name="connsiteX10" fmla="*/ 66675 w 1092118"/>
              <a:gd name="connsiteY10" fmla="*/ 37308 h 615616"/>
              <a:gd name="connsiteX11" fmla="*/ 14493 w 1092118"/>
              <a:gd name="connsiteY11" fmla="*/ 163316 h 615616"/>
              <a:gd name="connsiteX12" fmla="*/ 0 w 1092118"/>
              <a:gd name="connsiteY12" fmla="*/ 427833 h 615616"/>
              <a:gd name="connsiteX0" fmla="*/ 1089103 w 1092118"/>
              <a:gd name="connsiteY0" fmla="*/ 448717 h 615616"/>
              <a:gd name="connsiteX1" fmla="*/ 1092118 w 1092118"/>
              <a:gd name="connsiteY1" fmla="*/ 578307 h 615616"/>
              <a:gd name="connsiteX2" fmla="*/ 902481 w 1092118"/>
              <a:gd name="connsiteY2" fmla="*/ 615179 h 615616"/>
              <a:gd name="connsiteX3" fmla="*/ 814095 w 1092118"/>
              <a:gd name="connsiteY3" fmla="*/ 548939 h 615616"/>
              <a:gd name="connsiteX4" fmla="*/ 814093 w 1092118"/>
              <a:gd name="connsiteY4" fmla="*/ 453494 h 615616"/>
              <a:gd name="connsiteX5" fmla="*/ 786746 w 1092118"/>
              <a:gd name="connsiteY5" fmla="*/ 376404 h 615616"/>
              <a:gd name="connsiteX6" fmla="*/ 741169 w 1092118"/>
              <a:gd name="connsiteY6" fmla="*/ 288302 h 615616"/>
              <a:gd name="connsiteX7" fmla="*/ 332147 w 1092118"/>
              <a:gd name="connsiteY7" fmla="*/ 49211 h 615616"/>
              <a:gd name="connsiteX8" fmla="*/ 232748 w 1092118"/>
              <a:gd name="connsiteY8" fmla="*/ 1586 h 615616"/>
              <a:gd name="connsiteX9" fmla="*/ 132122 w 1092118"/>
              <a:gd name="connsiteY9" fmla="*/ 0 h 615616"/>
              <a:gd name="connsiteX10" fmla="*/ 66675 w 1092118"/>
              <a:gd name="connsiteY10" fmla="*/ 37308 h 615616"/>
              <a:gd name="connsiteX11" fmla="*/ 14493 w 1092118"/>
              <a:gd name="connsiteY11" fmla="*/ 163316 h 615616"/>
              <a:gd name="connsiteX12" fmla="*/ 0 w 1092118"/>
              <a:gd name="connsiteY12" fmla="*/ 427833 h 615616"/>
              <a:gd name="connsiteX0" fmla="*/ 1089103 w 1092118"/>
              <a:gd name="connsiteY0" fmla="*/ 448717 h 615179"/>
              <a:gd name="connsiteX1" fmla="*/ 1092118 w 1092118"/>
              <a:gd name="connsiteY1" fmla="*/ 578307 h 615179"/>
              <a:gd name="connsiteX2" fmla="*/ 902481 w 1092118"/>
              <a:gd name="connsiteY2" fmla="*/ 615179 h 615179"/>
              <a:gd name="connsiteX3" fmla="*/ 814095 w 1092118"/>
              <a:gd name="connsiteY3" fmla="*/ 548939 h 615179"/>
              <a:gd name="connsiteX4" fmla="*/ 814093 w 1092118"/>
              <a:gd name="connsiteY4" fmla="*/ 453494 h 615179"/>
              <a:gd name="connsiteX5" fmla="*/ 786746 w 1092118"/>
              <a:gd name="connsiteY5" fmla="*/ 376404 h 615179"/>
              <a:gd name="connsiteX6" fmla="*/ 741169 w 1092118"/>
              <a:gd name="connsiteY6" fmla="*/ 288302 h 615179"/>
              <a:gd name="connsiteX7" fmla="*/ 332147 w 1092118"/>
              <a:gd name="connsiteY7" fmla="*/ 49211 h 615179"/>
              <a:gd name="connsiteX8" fmla="*/ 232748 w 1092118"/>
              <a:gd name="connsiteY8" fmla="*/ 1586 h 615179"/>
              <a:gd name="connsiteX9" fmla="*/ 132122 w 1092118"/>
              <a:gd name="connsiteY9" fmla="*/ 0 h 615179"/>
              <a:gd name="connsiteX10" fmla="*/ 66675 w 1092118"/>
              <a:gd name="connsiteY10" fmla="*/ 37308 h 615179"/>
              <a:gd name="connsiteX11" fmla="*/ 14493 w 1092118"/>
              <a:gd name="connsiteY11" fmla="*/ 163316 h 615179"/>
              <a:gd name="connsiteX12" fmla="*/ 0 w 1092118"/>
              <a:gd name="connsiteY12" fmla="*/ 427833 h 615179"/>
              <a:gd name="connsiteX0" fmla="*/ 1089103 w 1092118"/>
              <a:gd name="connsiteY0" fmla="*/ 448717 h 615179"/>
              <a:gd name="connsiteX1" fmla="*/ 1092118 w 1092118"/>
              <a:gd name="connsiteY1" fmla="*/ 578307 h 615179"/>
              <a:gd name="connsiteX2" fmla="*/ 902481 w 1092118"/>
              <a:gd name="connsiteY2" fmla="*/ 615179 h 615179"/>
              <a:gd name="connsiteX3" fmla="*/ 814095 w 1092118"/>
              <a:gd name="connsiteY3" fmla="*/ 548939 h 615179"/>
              <a:gd name="connsiteX4" fmla="*/ 814093 w 1092118"/>
              <a:gd name="connsiteY4" fmla="*/ 453494 h 615179"/>
              <a:gd name="connsiteX5" fmla="*/ 786746 w 1092118"/>
              <a:gd name="connsiteY5" fmla="*/ 376404 h 615179"/>
              <a:gd name="connsiteX6" fmla="*/ 741169 w 1092118"/>
              <a:gd name="connsiteY6" fmla="*/ 288302 h 615179"/>
              <a:gd name="connsiteX7" fmla="*/ 332147 w 1092118"/>
              <a:gd name="connsiteY7" fmla="*/ 49211 h 615179"/>
              <a:gd name="connsiteX8" fmla="*/ 232748 w 1092118"/>
              <a:gd name="connsiteY8" fmla="*/ 1586 h 615179"/>
              <a:gd name="connsiteX9" fmla="*/ 132122 w 1092118"/>
              <a:gd name="connsiteY9" fmla="*/ 0 h 615179"/>
              <a:gd name="connsiteX10" fmla="*/ 66675 w 1092118"/>
              <a:gd name="connsiteY10" fmla="*/ 37308 h 615179"/>
              <a:gd name="connsiteX11" fmla="*/ 14493 w 1092118"/>
              <a:gd name="connsiteY11" fmla="*/ 163316 h 615179"/>
              <a:gd name="connsiteX12" fmla="*/ 0 w 1092118"/>
              <a:gd name="connsiteY12" fmla="*/ 427833 h 615179"/>
              <a:gd name="connsiteX0" fmla="*/ 1089103 w 1092118"/>
              <a:gd name="connsiteY0" fmla="*/ 448717 h 615179"/>
              <a:gd name="connsiteX1" fmla="*/ 1092118 w 1092118"/>
              <a:gd name="connsiteY1" fmla="*/ 578307 h 615179"/>
              <a:gd name="connsiteX2" fmla="*/ 902481 w 1092118"/>
              <a:gd name="connsiteY2" fmla="*/ 615179 h 615179"/>
              <a:gd name="connsiteX3" fmla="*/ 814095 w 1092118"/>
              <a:gd name="connsiteY3" fmla="*/ 548939 h 615179"/>
              <a:gd name="connsiteX4" fmla="*/ 814093 w 1092118"/>
              <a:gd name="connsiteY4" fmla="*/ 453494 h 615179"/>
              <a:gd name="connsiteX5" fmla="*/ 786746 w 1092118"/>
              <a:gd name="connsiteY5" fmla="*/ 376404 h 615179"/>
              <a:gd name="connsiteX6" fmla="*/ 741169 w 1092118"/>
              <a:gd name="connsiteY6" fmla="*/ 288302 h 615179"/>
              <a:gd name="connsiteX7" fmla="*/ 332147 w 1092118"/>
              <a:gd name="connsiteY7" fmla="*/ 49211 h 615179"/>
              <a:gd name="connsiteX8" fmla="*/ 232748 w 1092118"/>
              <a:gd name="connsiteY8" fmla="*/ 1586 h 615179"/>
              <a:gd name="connsiteX9" fmla="*/ 132122 w 1092118"/>
              <a:gd name="connsiteY9" fmla="*/ 0 h 615179"/>
              <a:gd name="connsiteX10" fmla="*/ 66675 w 1092118"/>
              <a:gd name="connsiteY10" fmla="*/ 37308 h 615179"/>
              <a:gd name="connsiteX11" fmla="*/ 14493 w 1092118"/>
              <a:gd name="connsiteY11" fmla="*/ 163316 h 615179"/>
              <a:gd name="connsiteX12" fmla="*/ 0 w 1092118"/>
              <a:gd name="connsiteY12" fmla="*/ 427833 h 615179"/>
              <a:gd name="connsiteX0" fmla="*/ 1089103 w 1092118"/>
              <a:gd name="connsiteY0" fmla="*/ 448717 h 635923"/>
              <a:gd name="connsiteX1" fmla="*/ 1092118 w 1092118"/>
              <a:gd name="connsiteY1" fmla="*/ 578307 h 635923"/>
              <a:gd name="connsiteX2" fmla="*/ 964296 w 1092118"/>
              <a:gd name="connsiteY2" fmla="*/ 635923 h 635923"/>
              <a:gd name="connsiteX3" fmla="*/ 814095 w 1092118"/>
              <a:gd name="connsiteY3" fmla="*/ 548939 h 635923"/>
              <a:gd name="connsiteX4" fmla="*/ 814093 w 1092118"/>
              <a:gd name="connsiteY4" fmla="*/ 453494 h 635923"/>
              <a:gd name="connsiteX5" fmla="*/ 786746 w 1092118"/>
              <a:gd name="connsiteY5" fmla="*/ 376404 h 635923"/>
              <a:gd name="connsiteX6" fmla="*/ 741169 w 1092118"/>
              <a:gd name="connsiteY6" fmla="*/ 288302 h 635923"/>
              <a:gd name="connsiteX7" fmla="*/ 332147 w 1092118"/>
              <a:gd name="connsiteY7" fmla="*/ 49211 h 635923"/>
              <a:gd name="connsiteX8" fmla="*/ 232748 w 1092118"/>
              <a:gd name="connsiteY8" fmla="*/ 1586 h 635923"/>
              <a:gd name="connsiteX9" fmla="*/ 132122 w 1092118"/>
              <a:gd name="connsiteY9" fmla="*/ 0 h 635923"/>
              <a:gd name="connsiteX10" fmla="*/ 66675 w 1092118"/>
              <a:gd name="connsiteY10" fmla="*/ 37308 h 635923"/>
              <a:gd name="connsiteX11" fmla="*/ 14493 w 1092118"/>
              <a:gd name="connsiteY11" fmla="*/ 163316 h 635923"/>
              <a:gd name="connsiteX12" fmla="*/ 0 w 1092118"/>
              <a:gd name="connsiteY12" fmla="*/ 427833 h 635923"/>
              <a:gd name="connsiteX0" fmla="*/ 1092118 w 1092118"/>
              <a:gd name="connsiteY0" fmla="*/ 578307 h 635923"/>
              <a:gd name="connsiteX1" fmla="*/ 964296 w 1092118"/>
              <a:gd name="connsiteY1" fmla="*/ 635923 h 635923"/>
              <a:gd name="connsiteX2" fmla="*/ 814095 w 1092118"/>
              <a:gd name="connsiteY2" fmla="*/ 548939 h 635923"/>
              <a:gd name="connsiteX3" fmla="*/ 814093 w 1092118"/>
              <a:gd name="connsiteY3" fmla="*/ 453494 h 635923"/>
              <a:gd name="connsiteX4" fmla="*/ 786746 w 1092118"/>
              <a:gd name="connsiteY4" fmla="*/ 376404 h 635923"/>
              <a:gd name="connsiteX5" fmla="*/ 741169 w 1092118"/>
              <a:gd name="connsiteY5" fmla="*/ 288302 h 635923"/>
              <a:gd name="connsiteX6" fmla="*/ 332147 w 1092118"/>
              <a:gd name="connsiteY6" fmla="*/ 49211 h 635923"/>
              <a:gd name="connsiteX7" fmla="*/ 232748 w 1092118"/>
              <a:gd name="connsiteY7" fmla="*/ 1586 h 635923"/>
              <a:gd name="connsiteX8" fmla="*/ 132122 w 1092118"/>
              <a:gd name="connsiteY8" fmla="*/ 0 h 635923"/>
              <a:gd name="connsiteX9" fmla="*/ 66675 w 1092118"/>
              <a:gd name="connsiteY9" fmla="*/ 37308 h 635923"/>
              <a:gd name="connsiteX10" fmla="*/ 14493 w 1092118"/>
              <a:gd name="connsiteY10" fmla="*/ 163316 h 635923"/>
              <a:gd name="connsiteX11" fmla="*/ 0 w 1092118"/>
              <a:gd name="connsiteY11" fmla="*/ 427833 h 635923"/>
              <a:gd name="connsiteX0" fmla="*/ 964296 w 990462"/>
              <a:gd name="connsiteY0" fmla="*/ 635923 h 635923"/>
              <a:gd name="connsiteX1" fmla="*/ 814095 w 990462"/>
              <a:gd name="connsiteY1" fmla="*/ 548939 h 635923"/>
              <a:gd name="connsiteX2" fmla="*/ 814093 w 990462"/>
              <a:gd name="connsiteY2" fmla="*/ 453494 h 635923"/>
              <a:gd name="connsiteX3" fmla="*/ 786746 w 990462"/>
              <a:gd name="connsiteY3" fmla="*/ 376404 h 635923"/>
              <a:gd name="connsiteX4" fmla="*/ 741169 w 990462"/>
              <a:gd name="connsiteY4" fmla="*/ 288302 h 635923"/>
              <a:gd name="connsiteX5" fmla="*/ 332147 w 990462"/>
              <a:gd name="connsiteY5" fmla="*/ 49211 h 635923"/>
              <a:gd name="connsiteX6" fmla="*/ 232748 w 990462"/>
              <a:gd name="connsiteY6" fmla="*/ 1586 h 635923"/>
              <a:gd name="connsiteX7" fmla="*/ 132122 w 990462"/>
              <a:gd name="connsiteY7" fmla="*/ 0 h 635923"/>
              <a:gd name="connsiteX8" fmla="*/ 66675 w 990462"/>
              <a:gd name="connsiteY8" fmla="*/ 37308 h 635923"/>
              <a:gd name="connsiteX9" fmla="*/ 14493 w 990462"/>
              <a:gd name="connsiteY9" fmla="*/ 163316 h 635923"/>
              <a:gd name="connsiteX10" fmla="*/ 0 w 990462"/>
              <a:gd name="connsiteY10" fmla="*/ 427833 h 635923"/>
              <a:gd name="connsiteX0" fmla="*/ 814095 w 821232"/>
              <a:gd name="connsiteY0" fmla="*/ 548939 h 548939"/>
              <a:gd name="connsiteX1" fmla="*/ 814093 w 821232"/>
              <a:gd name="connsiteY1" fmla="*/ 453494 h 548939"/>
              <a:gd name="connsiteX2" fmla="*/ 786746 w 821232"/>
              <a:gd name="connsiteY2" fmla="*/ 376404 h 548939"/>
              <a:gd name="connsiteX3" fmla="*/ 741169 w 821232"/>
              <a:gd name="connsiteY3" fmla="*/ 288302 h 548939"/>
              <a:gd name="connsiteX4" fmla="*/ 332147 w 821232"/>
              <a:gd name="connsiteY4" fmla="*/ 49211 h 548939"/>
              <a:gd name="connsiteX5" fmla="*/ 232748 w 821232"/>
              <a:gd name="connsiteY5" fmla="*/ 1586 h 548939"/>
              <a:gd name="connsiteX6" fmla="*/ 132122 w 821232"/>
              <a:gd name="connsiteY6" fmla="*/ 0 h 548939"/>
              <a:gd name="connsiteX7" fmla="*/ 66675 w 821232"/>
              <a:gd name="connsiteY7" fmla="*/ 37308 h 548939"/>
              <a:gd name="connsiteX8" fmla="*/ 14493 w 821232"/>
              <a:gd name="connsiteY8" fmla="*/ 163316 h 548939"/>
              <a:gd name="connsiteX9" fmla="*/ 0 w 821232"/>
              <a:gd name="connsiteY9" fmla="*/ 427833 h 548939"/>
              <a:gd name="connsiteX0" fmla="*/ 814095 w 816914"/>
              <a:gd name="connsiteY0" fmla="*/ 548939 h 553933"/>
              <a:gd name="connsiteX1" fmla="*/ 816040 w 816914"/>
              <a:gd name="connsiteY1" fmla="*/ 546195 h 553933"/>
              <a:gd name="connsiteX2" fmla="*/ 814093 w 816914"/>
              <a:gd name="connsiteY2" fmla="*/ 453494 h 553933"/>
              <a:gd name="connsiteX3" fmla="*/ 786746 w 816914"/>
              <a:gd name="connsiteY3" fmla="*/ 376404 h 553933"/>
              <a:gd name="connsiteX4" fmla="*/ 741169 w 816914"/>
              <a:gd name="connsiteY4" fmla="*/ 288302 h 553933"/>
              <a:gd name="connsiteX5" fmla="*/ 332147 w 816914"/>
              <a:gd name="connsiteY5" fmla="*/ 49211 h 553933"/>
              <a:gd name="connsiteX6" fmla="*/ 232748 w 816914"/>
              <a:gd name="connsiteY6" fmla="*/ 1586 h 553933"/>
              <a:gd name="connsiteX7" fmla="*/ 132122 w 816914"/>
              <a:gd name="connsiteY7" fmla="*/ 0 h 553933"/>
              <a:gd name="connsiteX8" fmla="*/ 66675 w 816914"/>
              <a:gd name="connsiteY8" fmla="*/ 37308 h 553933"/>
              <a:gd name="connsiteX9" fmla="*/ 14493 w 816914"/>
              <a:gd name="connsiteY9" fmla="*/ 163316 h 553933"/>
              <a:gd name="connsiteX10" fmla="*/ 0 w 816914"/>
              <a:gd name="connsiteY10" fmla="*/ 427833 h 553933"/>
              <a:gd name="connsiteX0" fmla="*/ 814095 w 870129"/>
              <a:gd name="connsiteY0" fmla="*/ 548939 h 632983"/>
              <a:gd name="connsiteX1" fmla="*/ 870129 w 870129"/>
              <a:gd name="connsiteY1" fmla="*/ 631248 h 632983"/>
              <a:gd name="connsiteX2" fmla="*/ 814093 w 870129"/>
              <a:gd name="connsiteY2" fmla="*/ 453494 h 632983"/>
              <a:gd name="connsiteX3" fmla="*/ 786746 w 870129"/>
              <a:gd name="connsiteY3" fmla="*/ 376404 h 632983"/>
              <a:gd name="connsiteX4" fmla="*/ 741169 w 870129"/>
              <a:gd name="connsiteY4" fmla="*/ 288302 h 632983"/>
              <a:gd name="connsiteX5" fmla="*/ 332147 w 870129"/>
              <a:gd name="connsiteY5" fmla="*/ 49211 h 632983"/>
              <a:gd name="connsiteX6" fmla="*/ 232748 w 870129"/>
              <a:gd name="connsiteY6" fmla="*/ 1586 h 632983"/>
              <a:gd name="connsiteX7" fmla="*/ 132122 w 870129"/>
              <a:gd name="connsiteY7" fmla="*/ 0 h 632983"/>
              <a:gd name="connsiteX8" fmla="*/ 66675 w 870129"/>
              <a:gd name="connsiteY8" fmla="*/ 37308 h 632983"/>
              <a:gd name="connsiteX9" fmla="*/ 14493 w 870129"/>
              <a:gd name="connsiteY9" fmla="*/ 163316 h 632983"/>
              <a:gd name="connsiteX10" fmla="*/ 0 w 870129"/>
              <a:gd name="connsiteY10" fmla="*/ 427833 h 632983"/>
              <a:gd name="connsiteX0" fmla="*/ 1151499 w 1151499"/>
              <a:gd name="connsiteY0" fmla="*/ 607024 h 634946"/>
              <a:gd name="connsiteX1" fmla="*/ 870129 w 1151499"/>
              <a:gd name="connsiteY1" fmla="*/ 631248 h 634946"/>
              <a:gd name="connsiteX2" fmla="*/ 814093 w 1151499"/>
              <a:gd name="connsiteY2" fmla="*/ 453494 h 634946"/>
              <a:gd name="connsiteX3" fmla="*/ 786746 w 1151499"/>
              <a:gd name="connsiteY3" fmla="*/ 376404 h 634946"/>
              <a:gd name="connsiteX4" fmla="*/ 741169 w 1151499"/>
              <a:gd name="connsiteY4" fmla="*/ 288302 h 634946"/>
              <a:gd name="connsiteX5" fmla="*/ 332147 w 1151499"/>
              <a:gd name="connsiteY5" fmla="*/ 49211 h 634946"/>
              <a:gd name="connsiteX6" fmla="*/ 232748 w 1151499"/>
              <a:gd name="connsiteY6" fmla="*/ 1586 h 634946"/>
              <a:gd name="connsiteX7" fmla="*/ 132122 w 1151499"/>
              <a:gd name="connsiteY7" fmla="*/ 0 h 634946"/>
              <a:gd name="connsiteX8" fmla="*/ 66675 w 1151499"/>
              <a:gd name="connsiteY8" fmla="*/ 37308 h 634946"/>
              <a:gd name="connsiteX9" fmla="*/ 14493 w 1151499"/>
              <a:gd name="connsiteY9" fmla="*/ 163316 h 634946"/>
              <a:gd name="connsiteX10" fmla="*/ 0 w 1151499"/>
              <a:gd name="connsiteY10" fmla="*/ 427833 h 634946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814093 w 1151499"/>
              <a:gd name="connsiteY2" fmla="*/ 453494 h 607024"/>
              <a:gd name="connsiteX3" fmla="*/ 786746 w 1151499"/>
              <a:gd name="connsiteY3" fmla="*/ 376404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814093 w 1151499"/>
              <a:gd name="connsiteY2" fmla="*/ 453494 h 607024"/>
              <a:gd name="connsiteX3" fmla="*/ 786746 w 1151499"/>
              <a:gd name="connsiteY3" fmla="*/ 376404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814093 w 1151499"/>
              <a:gd name="connsiteY2" fmla="*/ 453494 h 607024"/>
              <a:gd name="connsiteX3" fmla="*/ 786746 w 1151499"/>
              <a:gd name="connsiteY3" fmla="*/ 376404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798640 w 1151499"/>
              <a:gd name="connsiteY2" fmla="*/ 457643 h 607024"/>
              <a:gd name="connsiteX3" fmla="*/ 786746 w 1151499"/>
              <a:gd name="connsiteY3" fmla="*/ 376404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07024"/>
              <a:gd name="connsiteX1" fmla="*/ 779982 w 1151499"/>
              <a:gd name="connsiteY1" fmla="*/ 554493 h 607024"/>
              <a:gd name="connsiteX2" fmla="*/ 798640 w 1151499"/>
              <a:gd name="connsiteY2" fmla="*/ 457643 h 607024"/>
              <a:gd name="connsiteX3" fmla="*/ 812502 w 1151499"/>
              <a:gd name="connsiteY3" fmla="*/ 359808 h 607024"/>
              <a:gd name="connsiteX4" fmla="*/ 741169 w 1151499"/>
              <a:gd name="connsiteY4" fmla="*/ 288302 h 607024"/>
              <a:gd name="connsiteX5" fmla="*/ 332147 w 1151499"/>
              <a:gd name="connsiteY5" fmla="*/ 49211 h 607024"/>
              <a:gd name="connsiteX6" fmla="*/ 232748 w 1151499"/>
              <a:gd name="connsiteY6" fmla="*/ 1586 h 607024"/>
              <a:gd name="connsiteX7" fmla="*/ 132122 w 1151499"/>
              <a:gd name="connsiteY7" fmla="*/ 0 h 607024"/>
              <a:gd name="connsiteX8" fmla="*/ 66675 w 1151499"/>
              <a:gd name="connsiteY8" fmla="*/ 37308 h 607024"/>
              <a:gd name="connsiteX9" fmla="*/ 14493 w 1151499"/>
              <a:gd name="connsiteY9" fmla="*/ 163316 h 607024"/>
              <a:gd name="connsiteX10" fmla="*/ 0 w 1151499"/>
              <a:gd name="connsiteY10" fmla="*/ 427833 h 607024"/>
              <a:gd name="connsiteX0" fmla="*/ 1151499 w 1151499"/>
              <a:gd name="connsiteY0" fmla="*/ 607024 h 613388"/>
              <a:gd name="connsiteX1" fmla="*/ 779982 w 1151499"/>
              <a:gd name="connsiteY1" fmla="*/ 554493 h 613388"/>
              <a:gd name="connsiteX2" fmla="*/ 798640 w 1151499"/>
              <a:gd name="connsiteY2" fmla="*/ 457643 h 613388"/>
              <a:gd name="connsiteX3" fmla="*/ 812502 w 1151499"/>
              <a:gd name="connsiteY3" fmla="*/ 359808 h 613388"/>
              <a:gd name="connsiteX4" fmla="*/ 741169 w 1151499"/>
              <a:gd name="connsiteY4" fmla="*/ 288302 h 613388"/>
              <a:gd name="connsiteX5" fmla="*/ 332147 w 1151499"/>
              <a:gd name="connsiteY5" fmla="*/ 49211 h 613388"/>
              <a:gd name="connsiteX6" fmla="*/ 232748 w 1151499"/>
              <a:gd name="connsiteY6" fmla="*/ 1586 h 613388"/>
              <a:gd name="connsiteX7" fmla="*/ 132122 w 1151499"/>
              <a:gd name="connsiteY7" fmla="*/ 0 h 613388"/>
              <a:gd name="connsiteX8" fmla="*/ 66675 w 1151499"/>
              <a:gd name="connsiteY8" fmla="*/ 37308 h 613388"/>
              <a:gd name="connsiteX9" fmla="*/ 14493 w 1151499"/>
              <a:gd name="connsiteY9" fmla="*/ 163316 h 613388"/>
              <a:gd name="connsiteX10" fmla="*/ 0 w 1151499"/>
              <a:gd name="connsiteY10" fmla="*/ 427833 h 613388"/>
              <a:gd name="connsiteX0" fmla="*/ 893939 w 893943"/>
              <a:gd name="connsiteY0" fmla="*/ 656811 h 656811"/>
              <a:gd name="connsiteX1" fmla="*/ 779982 w 893943"/>
              <a:gd name="connsiteY1" fmla="*/ 554493 h 656811"/>
              <a:gd name="connsiteX2" fmla="*/ 798640 w 893943"/>
              <a:gd name="connsiteY2" fmla="*/ 457643 h 656811"/>
              <a:gd name="connsiteX3" fmla="*/ 812502 w 893943"/>
              <a:gd name="connsiteY3" fmla="*/ 359808 h 656811"/>
              <a:gd name="connsiteX4" fmla="*/ 741169 w 893943"/>
              <a:gd name="connsiteY4" fmla="*/ 288302 h 656811"/>
              <a:gd name="connsiteX5" fmla="*/ 332147 w 893943"/>
              <a:gd name="connsiteY5" fmla="*/ 49211 h 656811"/>
              <a:gd name="connsiteX6" fmla="*/ 232748 w 893943"/>
              <a:gd name="connsiteY6" fmla="*/ 1586 h 656811"/>
              <a:gd name="connsiteX7" fmla="*/ 132122 w 893943"/>
              <a:gd name="connsiteY7" fmla="*/ 0 h 656811"/>
              <a:gd name="connsiteX8" fmla="*/ 66675 w 893943"/>
              <a:gd name="connsiteY8" fmla="*/ 37308 h 656811"/>
              <a:gd name="connsiteX9" fmla="*/ 14493 w 893943"/>
              <a:gd name="connsiteY9" fmla="*/ 163316 h 656811"/>
              <a:gd name="connsiteX10" fmla="*/ 0 w 893943"/>
              <a:gd name="connsiteY10" fmla="*/ 427833 h 656811"/>
              <a:gd name="connsiteX0" fmla="*/ 906818 w 906820"/>
              <a:gd name="connsiteY0" fmla="*/ 654737 h 654737"/>
              <a:gd name="connsiteX1" fmla="*/ 779982 w 906820"/>
              <a:gd name="connsiteY1" fmla="*/ 554493 h 654737"/>
              <a:gd name="connsiteX2" fmla="*/ 798640 w 906820"/>
              <a:gd name="connsiteY2" fmla="*/ 457643 h 654737"/>
              <a:gd name="connsiteX3" fmla="*/ 812502 w 906820"/>
              <a:gd name="connsiteY3" fmla="*/ 359808 h 654737"/>
              <a:gd name="connsiteX4" fmla="*/ 741169 w 906820"/>
              <a:gd name="connsiteY4" fmla="*/ 288302 h 654737"/>
              <a:gd name="connsiteX5" fmla="*/ 332147 w 906820"/>
              <a:gd name="connsiteY5" fmla="*/ 49211 h 654737"/>
              <a:gd name="connsiteX6" fmla="*/ 232748 w 906820"/>
              <a:gd name="connsiteY6" fmla="*/ 1586 h 654737"/>
              <a:gd name="connsiteX7" fmla="*/ 132122 w 906820"/>
              <a:gd name="connsiteY7" fmla="*/ 0 h 654737"/>
              <a:gd name="connsiteX8" fmla="*/ 66675 w 906820"/>
              <a:gd name="connsiteY8" fmla="*/ 37308 h 654737"/>
              <a:gd name="connsiteX9" fmla="*/ 14493 w 906820"/>
              <a:gd name="connsiteY9" fmla="*/ 163316 h 654737"/>
              <a:gd name="connsiteX10" fmla="*/ 0 w 906820"/>
              <a:gd name="connsiteY10" fmla="*/ 427833 h 654737"/>
              <a:gd name="connsiteX0" fmla="*/ 906818 w 906818"/>
              <a:gd name="connsiteY0" fmla="*/ 654737 h 654737"/>
              <a:gd name="connsiteX1" fmla="*/ 798011 w 906818"/>
              <a:gd name="connsiteY1" fmla="*/ 550343 h 654737"/>
              <a:gd name="connsiteX2" fmla="*/ 779982 w 906818"/>
              <a:gd name="connsiteY2" fmla="*/ 554493 h 654737"/>
              <a:gd name="connsiteX3" fmla="*/ 798640 w 906818"/>
              <a:gd name="connsiteY3" fmla="*/ 457643 h 654737"/>
              <a:gd name="connsiteX4" fmla="*/ 812502 w 906818"/>
              <a:gd name="connsiteY4" fmla="*/ 359808 h 654737"/>
              <a:gd name="connsiteX5" fmla="*/ 741169 w 906818"/>
              <a:gd name="connsiteY5" fmla="*/ 288302 h 654737"/>
              <a:gd name="connsiteX6" fmla="*/ 332147 w 906818"/>
              <a:gd name="connsiteY6" fmla="*/ 49211 h 654737"/>
              <a:gd name="connsiteX7" fmla="*/ 232748 w 906818"/>
              <a:gd name="connsiteY7" fmla="*/ 1586 h 654737"/>
              <a:gd name="connsiteX8" fmla="*/ 132122 w 906818"/>
              <a:gd name="connsiteY8" fmla="*/ 0 h 654737"/>
              <a:gd name="connsiteX9" fmla="*/ 66675 w 906818"/>
              <a:gd name="connsiteY9" fmla="*/ 37308 h 654737"/>
              <a:gd name="connsiteX10" fmla="*/ 14493 w 906818"/>
              <a:gd name="connsiteY10" fmla="*/ 163316 h 654737"/>
              <a:gd name="connsiteX11" fmla="*/ 0 w 906818"/>
              <a:gd name="connsiteY11" fmla="*/ 427833 h 654737"/>
              <a:gd name="connsiteX0" fmla="*/ 906818 w 906818"/>
              <a:gd name="connsiteY0" fmla="*/ 654737 h 654737"/>
              <a:gd name="connsiteX1" fmla="*/ 836646 w 906818"/>
              <a:gd name="connsiteY1" fmla="*/ 600130 h 654737"/>
              <a:gd name="connsiteX2" fmla="*/ 779982 w 906818"/>
              <a:gd name="connsiteY2" fmla="*/ 554493 h 654737"/>
              <a:gd name="connsiteX3" fmla="*/ 798640 w 906818"/>
              <a:gd name="connsiteY3" fmla="*/ 457643 h 654737"/>
              <a:gd name="connsiteX4" fmla="*/ 812502 w 906818"/>
              <a:gd name="connsiteY4" fmla="*/ 359808 h 654737"/>
              <a:gd name="connsiteX5" fmla="*/ 741169 w 906818"/>
              <a:gd name="connsiteY5" fmla="*/ 288302 h 654737"/>
              <a:gd name="connsiteX6" fmla="*/ 332147 w 906818"/>
              <a:gd name="connsiteY6" fmla="*/ 49211 h 654737"/>
              <a:gd name="connsiteX7" fmla="*/ 232748 w 906818"/>
              <a:gd name="connsiteY7" fmla="*/ 1586 h 654737"/>
              <a:gd name="connsiteX8" fmla="*/ 132122 w 906818"/>
              <a:gd name="connsiteY8" fmla="*/ 0 h 654737"/>
              <a:gd name="connsiteX9" fmla="*/ 66675 w 906818"/>
              <a:gd name="connsiteY9" fmla="*/ 37308 h 654737"/>
              <a:gd name="connsiteX10" fmla="*/ 14493 w 906818"/>
              <a:gd name="connsiteY10" fmla="*/ 163316 h 654737"/>
              <a:gd name="connsiteX11" fmla="*/ 0 w 906818"/>
              <a:gd name="connsiteY11" fmla="*/ 427833 h 654737"/>
              <a:gd name="connsiteX0" fmla="*/ 906818 w 906818"/>
              <a:gd name="connsiteY0" fmla="*/ 654737 h 654737"/>
              <a:gd name="connsiteX1" fmla="*/ 836646 w 906818"/>
              <a:gd name="connsiteY1" fmla="*/ 600130 h 654737"/>
              <a:gd name="connsiteX2" fmla="*/ 787709 w 906818"/>
              <a:gd name="connsiteY2" fmla="*/ 539972 h 654737"/>
              <a:gd name="connsiteX3" fmla="*/ 798640 w 906818"/>
              <a:gd name="connsiteY3" fmla="*/ 457643 h 654737"/>
              <a:gd name="connsiteX4" fmla="*/ 812502 w 906818"/>
              <a:gd name="connsiteY4" fmla="*/ 359808 h 654737"/>
              <a:gd name="connsiteX5" fmla="*/ 741169 w 906818"/>
              <a:gd name="connsiteY5" fmla="*/ 288302 h 654737"/>
              <a:gd name="connsiteX6" fmla="*/ 332147 w 906818"/>
              <a:gd name="connsiteY6" fmla="*/ 49211 h 654737"/>
              <a:gd name="connsiteX7" fmla="*/ 232748 w 906818"/>
              <a:gd name="connsiteY7" fmla="*/ 1586 h 654737"/>
              <a:gd name="connsiteX8" fmla="*/ 132122 w 906818"/>
              <a:gd name="connsiteY8" fmla="*/ 0 h 654737"/>
              <a:gd name="connsiteX9" fmla="*/ 66675 w 906818"/>
              <a:gd name="connsiteY9" fmla="*/ 37308 h 654737"/>
              <a:gd name="connsiteX10" fmla="*/ 14493 w 906818"/>
              <a:gd name="connsiteY10" fmla="*/ 163316 h 654737"/>
              <a:gd name="connsiteX11" fmla="*/ 0 w 906818"/>
              <a:gd name="connsiteY11" fmla="*/ 427833 h 654737"/>
              <a:gd name="connsiteX0" fmla="*/ 958330 w 958330"/>
              <a:gd name="connsiteY0" fmla="*/ 644364 h 644364"/>
              <a:gd name="connsiteX1" fmla="*/ 836646 w 958330"/>
              <a:gd name="connsiteY1" fmla="*/ 600130 h 644364"/>
              <a:gd name="connsiteX2" fmla="*/ 787709 w 958330"/>
              <a:gd name="connsiteY2" fmla="*/ 539972 h 644364"/>
              <a:gd name="connsiteX3" fmla="*/ 798640 w 958330"/>
              <a:gd name="connsiteY3" fmla="*/ 457643 h 644364"/>
              <a:gd name="connsiteX4" fmla="*/ 812502 w 958330"/>
              <a:gd name="connsiteY4" fmla="*/ 359808 h 644364"/>
              <a:gd name="connsiteX5" fmla="*/ 741169 w 958330"/>
              <a:gd name="connsiteY5" fmla="*/ 288302 h 644364"/>
              <a:gd name="connsiteX6" fmla="*/ 332147 w 958330"/>
              <a:gd name="connsiteY6" fmla="*/ 49211 h 644364"/>
              <a:gd name="connsiteX7" fmla="*/ 232748 w 958330"/>
              <a:gd name="connsiteY7" fmla="*/ 1586 h 644364"/>
              <a:gd name="connsiteX8" fmla="*/ 132122 w 958330"/>
              <a:gd name="connsiteY8" fmla="*/ 0 h 644364"/>
              <a:gd name="connsiteX9" fmla="*/ 66675 w 958330"/>
              <a:gd name="connsiteY9" fmla="*/ 37308 h 644364"/>
              <a:gd name="connsiteX10" fmla="*/ 14493 w 958330"/>
              <a:gd name="connsiteY10" fmla="*/ 163316 h 644364"/>
              <a:gd name="connsiteX11" fmla="*/ 0 w 958330"/>
              <a:gd name="connsiteY11" fmla="*/ 427833 h 644364"/>
              <a:gd name="connsiteX0" fmla="*/ 958330 w 958330"/>
              <a:gd name="connsiteY0" fmla="*/ 644364 h 644364"/>
              <a:gd name="connsiteX1" fmla="*/ 836646 w 958330"/>
              <a:gd name="connsiteY1" fmla="*/ 600130 h 644364"/>
              <a:gd name="connsiteX2" fmla="*/ 787709 w 958330"/>
              <a:gd name="connsiteY2" fmla="*/ 539972 h 644364"/>
              <a:gd name="connsiteX3" fmla="*/ 798640 w 958330"/>
              <a:gd name="connsiteY3" fmla="*/ 457643 h 644364"/>
              <a:gd name="connsiteX4" fmla="*/ 812502 w 958330"/>
              <a:gd name="connsiteY4" fmla="*/ 359808 h 644364"/>
              <a:gd name="connsiteX5" fmla="*/ 741169 w 958330"/>
              <a:gd name="connsiteY5" fmla="*/ 288302 h 644364"/>
              <a:gd name="connsiteX6" fmla="*/ 332147 w 958330"/>
              <a:gd name="connsiteY6" fmla="*/ 49211 h 644364"/>
              <a:gd name="connsiteX7" fmla="*/ 232748 w 958330"/>
              <a:gd name="connsiteY7" fmla="*/ 1586 h 644364"/>
              <a:gd name="connsiteX8" fmla="*/ 132122 w 958330"/>
              <a:gd name="connsiteY8" fmla="*/ 0 h 644364"/>
              <a:gd name="connsiteX9" fmla="*/ 66675 w 958330"/>
              <a:gd name="connsiteY9" fmla="*/ 37308 h 644364"/>
              <a:gd name="connsiteX10" fmla="*/ 14493 w 958330"/>
              <a:gd name="connsiteY10" fmla="*/ 163316 h 644364"/>
              <a:gd name="connsiteX11" fmla="*/ 0 w 958330"/>
              <a:gd name="connsiteY11" fmla="*/ 427833 h 644364"/>
              <a:gd name="connsiteX0" fmla="*/ 999540 w 999540"/>
              <a:gd name="connsiteY0" fmla="*/ 636066 h 636066"/>
              <a:gd name="connsiteX1" fmla="*/ 836646 w 999540"/>
              <a:gd name="connsiteY1" fmla="*/ 600130 h 636066"/>
              <a:gd name="connsiteX2" fmla="*/ 787709 w 999540"/>
              <a:gd name="connsiteY2" fmla="*/ 539972 h 636066"/>
              <a:gd name="connsiteX3" fmla="*/ 798640 w 999540"/>
              <a:gd name="connsiteY3" fmla="*/ 457643 h 636066"/>
              <a:gd name="connsiteX4" fmla="*/ 812502 w 999540"/>
              <a:gd name="connsiteY4" fmla="*/ 359808 h 636066"/>
              <a:gd name="connsiteX5" fmla="*/ 741169 w 999540"/>
              <a:gd name="connsiteY5" fmla="*/ 288302 h 636066"/>
              <a:gd name="connsiteX6" fmla="*/ 332147 w 999540"/>
              <a:gd name="connsiteY6" fmla="*/ 49211 h 636066"/>
              <a:gd name="connsiteX7" fmla="*/ 232748 w 999540"/>
              <a:gd name="connsiteY7" fmla="*/ 1586 h 636066"/>
              <a:gd name="connsiteX8" fmla="*/ 132122 w 999540"/>
              <a:gd name="connsiteY8" fmla="*/ 0 h 636066"/>
              <a:gd name="connsiteX9" fmla="*/ 66675 w 999540"/>
              <a:gd name="connsiteY9" fmla="*/ 37308 h 636066"/>
              <a:gd name="connsiteX10" fmla="*/ 14493 w 999540"/>
              <a:gd name="connsiteY10" fmla="*/ 163316 h 636066"/>
              <a:gd name="connsiteX11" fmla="*/ 0 w 999540"/>
              <a:gd name="connsiteY11" fmla="*/ 427833 h 636066"/>
              <a:gd name="connsiteX0" fmla="*/ 999540 w 999540"/>
              <a:gd name="connsiteY0" fmla="*/ 636066 h 636066"/>
              <a:gd name="connsiteX1" fmla="*/ 836646 w 999540"/>
              <a:gd name="connsiteY1" fmla="*/ 600130 h 636066"/>
              <a:gd name="connsiteX2" fmla="*/ 787709 w 999540"/>
              <a:gd name="connsiteY2" fmla="*/ 539972 h 636066"/>
              <a:gd name="connsiteX3" fmla="*/ 798640 w 999540"/>
              <a:gd name="connsiteY3" fmla="*/ 457643 h 636066"/>
              <a:gd name="connsiteX4" fmla="*/ 812502 w 999540"/>
              <a:gd name="connsiteY4" fmla="*/ 359808 h 636066"/>
              <a:gd name="connsiteX5" fmla="*/ 741169 w 999540"/>
              <a:gd name="connsiteY5" fmla="*/ 288302 h 636066"/>
              <a:gd name="connsiteX6" fmla="*/ 332147 w 999540"/>
              <a:gd name="connsiteY6" fmla="*/ 49211 h 636066"/>
              <a:gd name="connsiteX7" fmla="*/ 232748 w 999540"/>
              <a:gd name="connsiteY7" fmla="*/ 1586 h 636066"/>
              <a:gd name="connsiteX8" fmla="*/ 132122 w 999540"/>
              <a:gd name="connsiteY8" fmla="*/ 0 h 636066"/>
              <a:gd name="connsiteX9" fmla="*/ 66675 w 999540"/>
              <a:gd name="connsiteY9" fmla="*/ 37308 h 636066"/>
              <a:gd name="connsiteX10" fmla="*/ 14493 w 999540"/>
              <a:gd name="connsiteY10" fmla="*/ 163316 h 636066"/>
              <a:gd name="connsiteX11" fmla="*/ 0 w 999540"/>
              <a:gd name="connsiteY11" fmla="*/ 427833 h 636066"/>
              <a:gd name="connsiteX0" fmla="*/ 999540 w 1007265"/>
              <a:gd name="connsiteY0" fmla="*/ 636066 h 641610"/>
              <a:gd name="connsiteX1" fmla="*/ 993757 w 1007265"/>
              <a:gd name="connsiteY1" fmla="*/ 639546 h 641610"/>
              <a:gd name="connsiteX2" fmla="*/ 836646 w 1007265"/>
              <a:gd name="connsiteY2" fmla="*/ 600130 h 641610"/>
              <a:gd name="connsiteX3" fmla="*/ 787709 w 1007265"/>
              <a:gd name="connsiteY3" fmla="*/ 539972 h 641610"/>
              <a:gd name="connsiteX4" fmla="*/ 798640 w 1007265"/>
              <a:gd name="connsiteY4" fmla="*/ 457643 h 641610"/>
              <a:gd name="connsiteX5" fmla="*/ 812502 w 1007265"/>
              <a:gd name="connsiteY5" fmla="*/ 359808 h 641610"/>
              <a:gd name="connsiteX6" fmla="*/ 741169 w 1007265"/>
              <a:gd name="connsiteY6" fmla="*/ 288302 h 641610"/>
              <a:gd name="connsiteX7" fmla="*/ 332147 w 1007265"/>
              <a:gd name="connsiteY7" fmla="*/ 49211 h 641610"/>
              <a:gd name="connsiteX8" fmla="*/ 232748 w 1007265"/>
              <a:gd name="connsiteY8" fmla="*/ 1586 h 641610"/>
              <a:gd name="connsiteX9" fmla="*/ 132122 w 1007265"/>
              <a:gd name="connsiteY9" fmla="*/ 0 h 641610"/>
              <a:gd name="connsiteX10" fmla="*/ 66675 w 1007265"/>
              <a:gd name="connsiteY10" fmla="*/ 37308 h 641610"/>
              <a:gd name="connsiteX11" fmla="*/ 14493 w 1007265"/>
              <a:gd name="connsiteY11" fmla="*/ 163316 h 641610"/>
              <a:gd name="connsiteX12" fmla="*/ 0 w 1007265"/>
              <a:gd name="connsiteY12" fmla="*/ 427833 h 641610"/>
              <a:gd name="connsiteX0" fmla="*/ 999540 w 1053681"/>
              <a:gd name="connsiteY0" fmla="*/ 636066 h 636070"/>
              <a:gd name="connsiteX1" fmla="*/ 1047844 w 1053681"/>
              <a:gd name="connsiteY1" fmla="*/ 577312 h 636070"/>
              <a:gd name="connsiteX2" fmla="*/ 836646 w 1053681"/>
              <a:gd name="connsiteY2" fmla="*/ 600130 h 636070"/>
              <a:gd name="connsiteX3" fmla="*/ 787709 w 1053681"/>
              <a:gd name="connsiteY3" fmla="*/ 539972 h 636070"/>
              <a:gd name="connsiteX4" fmla="*/ 798640 w 1053681"/>
              <a:gd name="connsiteY4" fmla="*/ 457643 h 636070"/>
              <a:gd name="connsiteX5" fmla="*/ 812502 w 1053681"/>
              <a:gd name="connsiteY5" fmla="*/ 359808 h 636070"/>
              <a:gd name="connsiteX6" fmla="*/ 741169 w 1053681"/>
              <a:gd name="connsiteY6" fmla="*/ 288302 h 636070"/>
              <a:gd name="connsiteX7" fmla="*/ 332147 w 1053681"/>
              <a:gd name="connsiteY7" fmla="*/ 49211 h 636070"/>
              <a:gd name="connsiteX8" fmla="*/ 232748 w 1053681"/>
              <a:gd name="connsiteY8" fmla="*/ 1586 h 636070"/>
              <a:gd name="connsiteX9" fmla="*/ 132122 w 1053681"/>
              <a:gd name="connsiteY9" fmla="*/ 0 h 636070"/>
              <a:gd name="connsiteX10" fmla="*/ 66675 w 1053681"/>
              <a:gd name="connsiteY10" fmla="*/ 37308 h 636070"/>
              <a:gd name="connsiteX11" fmla="*/ 14493 w 1053681"/>
              <a:gd name="connsiteY11" fmla="*/ 163316 h 636070"/>
              <a:gd name="connsiteX12" fmla="*/ 0 w 1053681"/>
              <a:gd name="connsiteY12" fmla="*/ 427833 h 636070"/>
              <a:gd name="connsiteX0" fmla="*/ 1110292 w 1110292"/>
              <a:gd name="connsiteY0" fmla="*/ 692076 h 692078"/>
              <a:gd name="connsiteX1" fmla="*/ 1047844 w 1110292"/>
              <a:gd name="connsiteY1" fmla="*/ 577312 h 692078"/>
              <a:gd name="connsiteX2" fmla="*/ 836646 w 1110292"/>
              <a:gd name="connsiteY2" fmla="*/ 600130 h 692078"/>
              <a:gd name="connsiteX3" fmla="*/ 787709 w 1110292"/>
              <a:gd name="connsiteY3" fmla="*/ 539972 h 692078"/>
              <a:gd name="connsiteX4" fmla="*/ 798640 w 1110292"/>
              <a:gd name="connsiteY4" fmla="*/ 457643 h 692078"/>
              <a:gd name="connsiteX5" fmla="*/ 812502 w 1110292"/>
              <a:gd name="connsiteY5" fmla="*/ 359808 h 692078"/>
              <a:gd name="connsiteX6" fmla="*/ 741169 w 1110292"/>
              <a:gd name="connsiteY6" fmla="*/ 288302 h 692078"/>
              <a:gd name="connsiteX7" fmla="*/ 332147 w 1110292"/>
              <a:gd name="connsiteY7" fmla="*/ 49211 h 692078"/>
              <a:gd name="connsiteX8" fmla="*/ 232748 w 1110292"/>
              <a:gd name="connsiteY8" fmla="*/ 1586 h 692078"/>
              <a:gd name="connsiteX9" fmla="*/ 132122 w 1110292"/>
              <a:gd name="connsiteY9" fmla="*/ 0 h 692078"/>
              <a:gd name="connsiteX10" fmla="*/ 66675 w 1110292"/>
              <a:gd name="connsiteY10" fmla="*/ 37308 h 692078"/>
              <a:gd name="connsiteX11" fmla="*/ 14493 w 1110292"/>
              <a:gd name="connsiteY11" fmla="*/ 163316 h 692078"/>
              <a:gd name="connsiteX12" fmla="*/ 0 w 1110292"/>
              <a:gd name="connsiteY12" fmla="*/ 427833 h 692078"/>
              <a:gd name="connsiteX0" fmla="*/ 1110292 w 1110292"/>
              <a:gd name="connsiteY0" fmla="*/ 692076 h 692081"/>
              <a:gd name="connsiteX1" fmla="*/ 957697 w 1110292"/>
              <a:gd name="connsiteY1" fmla="*/ 641621 h 692081"/>
              <a:gd name="connsiteX2" fmla="*/ 836646 w 1110292"/>
              <a:gd name="connsiteY2" fmla="*/ 600130 h 692081"/>
              <a:gd name="connsiteX3" fmla="*/ 787709 w 1110292"/>
              <a:gd name="connsiteY3" fmla="*/ 539972 h 692081"/>
              <a:gd name="connsiteX4" fmla="*/ 798640 w 1110292"/>
              <a:gd name="connsiteY4" fmla="*/ 457643 h 692081"/>
              <a:gd name="connsiteX5" fmla="*/ 812502 w 1110292"/>
              <a:gd name="connsiteY5" fmla="*/ 359808 h 692081"/>
              <a:gd name="connsiteX6" fmla="*/ 741169 w 1110292"/>
              <a:gd name="connsiteY6" fmla="*/ 288302 h 692081"/>
              <a:gd name="connsiteX7" fmla="*/ 332147 w 1110292"/>
              <a:gd name="connsiteY7" fmla="*/ 49211 h 692081"/>
              <a:gd name="connsiteX8" fmla="*/ 232748 w 1110292"/>
              <a:gd name="connsiteY8" fmla="*/ 1586 h 692081"/>
              <a:gd name="connsiteX9" fmla="*/ 132122 w 1110292"/>
              <a:gd name="connsiteY9" fmla="*/ 0 h 692081"/>
              <a:gd name="connsiteX10" fmla="*/ 66675 w 1110292"/>
              <a:gd name="connsiteY10" fmla="*/ 37308 h 692081"/>
              <a:gd name="connsiteX11" fmla="*/ 14493 w 1110292"/>
              <a:gd name="connsiteY11" fmla="*/ 163316 h 692081"/>
              <a:gd name="connsiteX12" fmla="*/ 0 w 1110292"/>
              <a:gd name="connsiteY12" fmla="*/ 427833 h 692081"/>
              <a:gd name="connsiteX0" fmla="*/ 1110292 w 1131099"/>
              <a:gd name="connsiteY0" fmla="*/ 692076 h 692076"/>
              <a:gd name="connsiteX1" fmla="*/ 1122537 w 1131099"/>
              <a:gd name="connsiteY1" fmla="*/ 581461 h 692076"/>
              <a:gd name="connsiteX2" fmla="*/ 957697 w 1131099"/>
              <a:gd name="connsiteY2" fmla="*/ 641621 h 692076"/>
              <a:gd name="connsiteX3" fmla="*/ 836646 w 1131099"/>
              <a:gd name="connsiteY3" fmla="*/ 600130 h 692076"/>
              <a:gd name="connsiteX4" fmla="*/ 787709 w 1131099"/>
              <a:gd name="connsiteY4" fmla="*/ 539972 h 692076"/>
              <a:gd name="connsiteX5" fmla="*/ 798640 w 1131099"/>
              <a:gd name="connsiteY5" fmla="*/ 457643 h 692076"/>
              <a:gd name="connsiteX6" fmla="*/ 812502 w 1131099"/>
              <a:gd name="connsiteY6" fmla="*/ 359808 h 692076"/>
              <a:gd name="connsiteX7" fmla="*/ 741169 w 1131099"/>
              <a:gd name="connsiteY7" fmla="*/ 288302 h 692076"/>
              <a:gd name="connsiteX8" fmla="*/ 332147 w 1131099"/>
              <a:gd name="connsiteY8" fmla="*/ 49211 h 692076"/>
              <a:gd name="connsiteX9" fmla="*/ 232748 w 1131099"/>
              <a:gd name="connsiteY9" fmla="*/ 1586 h 692076"/>
              <a:gd name="connsiteX10" fmla="*/ 132122 w 1131099"/>
              <a:gd name="connsiteY10" fmla="*/ 0 h 692076"/>
              <a:gd name="connsiteX11" fmla="*/ 66675 w 1131099"/>
              <a:gd name="connsiteY11" fmla="*/ 37308 h 692076"/>
              <a:gd name="connsiteX12" fmla="*/ 14493 w 1131099"/>
              <a:gd name="connsiteY12" fmla="*/ 163316 h 692076"/>
              <a:gd name="connsiteX13" fmla="*/ 0 w 1131099"/>
              <a:gd name="connsiteY13" fmla="*/ 427833 h 692076"/>
              <a:gd name="connsiteX0" fmla="*/ 1115443 w 1131952"/>
              <a:gd name="connsiteY0" fmla="*/ 463885 h 643472"/>
              <a:gd name="connsiteX1" fmla="*/ 1122537 w 1131952"/>
              <a:gd name="connsiteY1" fmla="*/ 581461 h 643472"/>
              <a:gd name="connsiteX2" fmla="*/ 957697 w 1131952"/>
              <a:gd name="connsiteY2" fmla="*/ 641621 h 643472"/>
              <a:gd name="connsiteX3" fmla="*/ 836646 w 1131952"/>
              <a:gd name="connsiteY3" fmla="*/ 600130 h 643472"/>
              <a:gd name="connsiteX4" fmla="*/ 787709 w 1131952"/>
              <a:gd name="connsiteY4" fmla="*/ 539972 h 643472"/>
              <a:gd name="connsiteX5" fmla="*/ 798640 w 1131952"/>
              <a:gd name="connsiteY5" fmla="*/ 457643 h 643472"/>
              <a:gd name="connsiteX6" fmla="*/ 812502 w 1131952"/>
              <a:gd name="connsiteY6" fmla="*/ 359808 h 643472"/>
              <a:gd name="connsiteX7" fmla="*/ 741169 w 1131952"/>
              <a:gd name="connsiteY7" fmla="*/ 288302 h 643472"/>
              <a:gd name="connsiteX8" fmla="*/ 332147 w 1131952"/>
              <a:gd name="connsiteY8" fmla="*/ 49211 h 643472"/>
              <a:gd name="connsiteX9" fmla="*/ 232748 w 1131952"/>
              <a:gd name="connsiteY9" fmla="*/ 1586 h 643472"/>
              <a:gd name="connsiteX10" fmla="*/ 132122 w 1131952"/>
              <a:gd name="connsiteY10" fmla="*/ 0 h 643472"/>
              <a:gd name="connsiteX11" fmla="*/ 66675 w 1131952"/>
              <a:gd name="connsiteY11" fmla="*/ 37308 h 643472"/>
              <a:gd name="connsiteX12" fmla="*/ 14493 w 1131952"/>
              <a:gd name="connsiteY12" fmla="*/ 163316 h 643472"/>
              <a:gd name="connsiteX13" fmla="*/ 0 w 1131952"/>
              <a:gd name="connsiteY13" fmla="*/ 427833 h 643472"/>
              <a:gd name="connsiteX0" fmla="*/ 1115443 w 1131952"/>
              <a:gd name="connsiteY0" fmla="*/ 463885 h 635354"/>
              <a:gd name="connsiteX1" fmla="*/ 1122537 w 1131952"/>
              <a:gd name="connsiteY1" fmla="*/ 581461 h 635354"/>
              <a:gd name="connsiteX2" fmla="*/ 962847 w 1131952"/>
              <a:gd name="connsiteY2" fmla="*/ 633323 h 635354"/>
              <a:gd name="connsiteX3" fmla="*/ 836646 w 1131952"/>
              <a:gd name="connsiteY3" fmla="*/ 600130 h 635354"/>
              <a:gd name="connsiteX4" fmla="*/ 787709 w 1131952"/>
              <a:gd name="connsiteY4" fmla="*/ 539972 h 635354"/>
              <a:gd name="connsiteX5" fmla="*/ 798640 w 1131952"/>
              <a:gd name="connsiteY5" fmla="*/ 457643 h 635354"/>
              <a:gd name="connsiteX6" fmla="*/ 812502 w 1131952"/>
              <a:gd name="connsiteY6" fmla="*/ 359808 h 635354"/>
              <a:gd name="connsiteX7" fmla="*/ 741169 w 1131952"/>
              <a:gd name="connsiteY7" fmla="*/ 288302 h 635354"/>
              <a:gd name="connsiteX8" fmla="*/ 332147 w 1131952"/>
              <a:gd name="connsiteY8" fmla="*/ 49211 h 635354"/>
              <a:gd name="connsiteX9" fmla="*/ 232748 w 1131952"/>
              <a:gd name="connsiteY9" fmla="*/ 1586 h 635354"/>
              <a:gd name="connsiteX10" fmla="*/ 132122 w 1131952"/>
              <a:gd name="connsiteY10" fmla="*/ 0 h 635354"/>
              <a:gd name="connsiteX11" fmla="*/ 66675 w 1131952"/>
              <a:gd name="connsiteY11" fmla="*/ 37308 h 635354"/>
              <a:gd name="connsiteX12" fmla="*/ 14493 w 1131952"/>
              <a:gd name="connsiteY12" fmla="*/ 163316 h 635354"/>
              <a:gd name="connsiteX13" fmla="*/ 0 w 1131952"/>
              <a:gd name="connsiteY13" fmla="*/ 427833 h 635354"/>
              <a:gd name="connsiteX0" fmla="*/ 1115443 w 1131952"/>
              <a:gd name="connsiteY0" fmla="*/ 463885 h 635354"/>
              <a:gd name="connsiteX1" fmla="*/ 1122537 w 1131952"/>
              <a:gd name="connsiteY1" fmla="*/ 581461 h 635354"/>
              <a:gd name="connsiteX2" fmla="*/ 962847 w 1131952"/>
              <a:gd name="connsiteY2" fmla="*/ 633323 h 635354"/>
              <a:gd name="connsiteX3" fmla="*/ 846948 w 1131952"/>
              <a:gd name="connsiteY3" fmla="*/ 608428 h 635354"/>
              <a:gd name="connsiteX4" fmla="*/ 787709 w 1131952"/>
              <a:gd name="connsiteY4" fmla="*/ 539972 h 635354"/>
              <a:gd name="connsiteX5" fmla="*/ 798640 w 1131952"/>
              <a:gd name="connsiteY5" fmla="*/ 457643 h 635354"/>
              <a:gd name="connsiteX6" fmla="*/ 812502 w 1131952"/>
              <a:gd name="connsiteY6" fmla="*/ 359808 h 635354"/>
              <a:gd name="connsiteX7" fmla="*/ 741169 w 1131952"/>
              <a:gd name="connsiteY7" fmla="*/ 288302 h 635354"/>
              <a:gd name="connsiteX8" fmla="*/ 332147 w 1131952"/>
              <a:gd name="connsiteY8" fmla="*/ 49211 h 635354"/>
              <a:gd name="connsiteX9" fmla="*/ 232748 w 1131952"/>
              <a:gd name="connsiteY9" fmla="*/ 1586 h 635354"/>
              <a:gd name="connsiteX10" fmla="*/ 132122 w 1131952"/>
              <a:gd name="connsiteY10" fmla="*/ 0 h 635354"/>
              <a:gd name="connsiteX11" fmla="*/ 66675 w 1131952"/>
              <a:gd name="connsiteY11" fmla="*/ 37308 h 635354"/>
              <a:gd name="connsiteX12" fmla="*/ 14493 w 1131952"/>
              <a:gd name="connsiteY12" fmla="*/ 163316 h 635354"/>
              <a:gd name="connsiteX13" fmla="*/ 0 w 1131952"/>
              <a:gd name="connsiteY13" fmla="*/ 427833 h 635354"/>
              <a:gd name="connsiteX0" fmla="*/ 1115443 w 1131952"/>
              <a:gd name="connsiteY0" fmla="*/ 463885 h 635354"/>
              <a:gd name="connsiteX1" fmla="*/ 1122537 w 1131952"/>
              <a:gd name="connsiteY1" fmla="*/ 581461 h 635354"/>
              <a:gd name="connsiteX2" fmla="*/ 962847 w 1131952"/>
              <a:gd name="connsiteY2" fmla="*/ 633323 h 635354"/>
              <a:gd name="connsiteX3" fmla="*/ 846948 w 1131952"/>
              <a:gd name="connsiteY3" fmla="*/ 608428 h 635354"/>
              <a:gd name="connsiteX4" fmla="*/ 787709 w 1131952"/>
              <a:gd name="connsiteY4" fmla="*/ 539972 h 635354"/>
              <a:gd name="connsiteX5" fmla="*/ 798640 w 1131952"/>
              <a:gd name="connsiteY5" fmla="*/ 457643 h 635354"/>
              <a:gd name="connsiteX6" fmla="*/ 812502 w 1131952"/>
              <a:gd name="connsiteY6" fmla="*/ 359808 h 635354"/>
              <a:gd name="connsiteX7" fmla="*/ 741169 w 1131952"/>
              <a:gd name="connsiteY7" fmla="*/ 288302 h 635354"/>
              <a:gd name="connsiteX8" fmla="*/ 332147 w 1131952"/>
              <a:gd name="connsiteY8" fmla="*/ 49211 h 635354"/>
              <a:gd name="connsiteX9" fmla="*/ 232748 w 1131952"/>
              <a:gd name="connsiteY9" fmla="*/ 1586 h 635354"/>
              <a:gd name="connsiteX10" fmla="*/ 132122 w 1131952"/>
              <a:gd name="connsiteY10" fmla="*/ 0 h 635354"/>
              <a:gd name="connsiteX11" fmla="*/ 66675 w 1131952"/>
              <a:gd name="connsiteY11" fmla="*/ 37308 h 635354"/>
              <a:gd name="connsiteX12" fmla="*/ 14493 w 1131952"/>
              <a:gd name="connsiteY12" fmla="*/ 163316 h 635354"/>
              <a:gd name="connsiteX13" fmla="*/ 0 w 1131952"/>
              <a:gd name="connsiteY13" fmla="*/ 427833 h 635354"/>
              <a:gd name="connsiteX0" fmla="*/ 1115443 w 1131952"/>
              <a:gd name="connsiteY0" fmla="*/ 463885 h 637743"/>
              <a:gd name="connsiteX1" fmla="*/ 1122537 w 1131952"/>
              <a:gd name="connsiteY1" fmla="*/ 581461 h 637743"/>
              <a:gd name="connsiteX2" fmla="*/ 962847 w 1131952"/>
              <a:gd name="connsiteY2" fmla="*/ 633323 h 637743"/>
              <a:gd name="connsiteX3" fmla="*/ 846948 w 1131952"/>
              <a:gd name="connsiteY3" fmla="*/ 608428 h 637743"/>
              <a:gd name="connsiteX4" fmla="*/ 787709 w 1131952"/>
              <a:gd name="connsiteY4" fmla="*/ 539972 h 637743"/>
              <a:gd name="connsiteX5" fmla="*/ 798640 w 1131952"/>
              <a:gd name="connsiteY5" fmla="*/ 457643 h 637743"/>
              <a:gd name="connsiteX6" fmla="*/ 812502 w 1131952"/>
              <a:gd name="connsiteY6" fmla="*/ 359808 h 637743"/>
              <a:gd name="connsiteX7" fmla="*/ 741169 w 1131952"/>
              <a:gd name="connsiteY7" fmla="*/ 288302 h 637743"/>
              <a:gd name="connsiteX8" fmla="*/ 332147 w 1131952"/>
              <a:gd name="connsiteY8" fmla="*/ 49211 h 637743"/>
              <a:gd name="connsiteX9" fmla="*/ 232748 w 1131952"/>
              <a:gd name="connsiteY9" fmla="*/ 1586 h 637743"/>
              <a:gd name="connsiteX10" fmla="*/ 132122 w 1131952"/>
              <a:gd name="connsiteY10" fmla="*/ 0 h 637743"/>
              <a:gd name="connsiteX11" fmla="*/ 66675 w 1131952"/>
              <a:gd name="connsiteY11" fmla="*/ 37308 h 637743"/>
              <a:gd name="connsiteX12" fmla="*/ 14493 w 1131952"/>
              <a:gd name="connsiteY12" fmla="*/ 163316 h 637743"/>
              <a:gd name="connsiteX13" fmla="*/ 0 w 1131952"/>
              <a:gd name="connsiteY13" fmla="*/ 427833 h 637743"/>
              <a:gd name="connsiteX0" fmla="*/ 1115443 w 1130840"/>
              <a:gd name="connsiteY0" fmla="*/ 463885 h 637743"/>
              <a:gd name="connsiteX1" fmla="*/ 1122537 w 1130840"/>
              <a:gd name="connsiteY1" fmla="*/ 581461 h 637743"/>
              <a:gd name="connsiteX2" fmla="*/ 962847 w 1130840"/>
              <a:gd name="connsiteY2" fmla="*/ 633323 h 637743"/>
              <a:gd name="connsiteX3" fmla="*/ 846948 w 1130840"/>
              <a:gd name="connsiteY3" fmla="*/ 608428 h 637743"/>
              <a:gd name="connsiteX4" fmla="*/ 787709 w 1130840"/>
              <a:gd name="connsiteY4" fmla="*/ 539972 h 637743"/>
              <a:gd name="connsiteX5" fmla="*/ 798640 w 1130840"/>
              <a:gd name="connsiteY5" fmla="*/ 457643 h 637743"/>
              <a:gd name="connsiteX6" fmla="*/ 812502 w 1130840"/>
              <a:gd name="connsiteY6" fmla="*/ 359808 h 637743"/>
              <a:gd name="connsiteX7" fmla="*/ 741169 w 1130840"/>
              <a:gd name="connsiteY7" fmla="*/ 288302 h 637743"/>
              <a:gd name="connsiteX8" fmla="*/ 332147 w 1130840"/>
              <a:gd name="connsiteY8" fmla="*/ 49211 h 637743"/>
              <a:gd name="connsiteX9" fmla="*/ 232748 w 1130840"/>
              <a:gd name="connsiteY9" fmla="*/ 1586 h 637743"/>
              <a:gd name="connsiteX10" fmla="*/ 132122 w 1130840"/>
              <a:gd name="connsiteY10" fmla="*/ 0 h 637743"/>
              <a:gd name="connsiteX11" fmla="*/ 66675 w 1130840"/>
              <a:gd name="connsiteY11" fmla="*/ 37308 h 637743"/>
              <a:gd name="connsiteX12" fmla="*/ 14493 w 1130840"/>
              <a:gd name="connsiteY12" fmla="*/ 163316 h 637743"/>
              <a:gd name="connsiteX13" fmla="*/ 0 w 1130840"/>
              <a:gd name="connsiteY13" fmla="*/ 427833 h 637743"/>
              <a:gd name="connsiteX0" fmla="*/ 1115443 w 1125462"/>
              <a:gd name="connsiteY0" fmla="*/ 463885 h 637743"/>
              <a:gd name="connsiteX1" fmla="*/ 1122537 w 1125462"/>
              <a:gd name="connsiteY1" fmla="*/ 581461 h 637743"/>
              <a:gd name="connsiteX2" fmla="*/ 962847 w 1125462"/>
              <a:gd name="connsiteY2" fmla="*/ 633323 h 637743"/>
              <a:gd name="connsiteX3" fmla="*/ 846948 w 1125462"/>
              <a:gd name="connsiteY3" fmla="*/ 608428 h 637743"/>
              <a:gd name="connsiteX4" fmla="*/ 787709 w 1125462"/>
              <a:gd name="connsiteY4" fmla="*/ 539972 h 637743"/>
              <a:gd name="connsiteX5" fmla="*/ 798640 w 1125462"/>
              <a:gd name="connsiteY5" fmla="*/ 457643 h 637743"/>
              <a:gd name="connsiteX6" fmla="*/ 812502 w 1125462"/>
              <a:gd name="connsiteY6" fmla="*/ 359808 h 637743"/>
              <a:gd name="connsiteX7" fmla="*/ 741169 w 1125462"/>
              <a:gd name="connsiteY7" fmla="*/ 288302 h 637743"/>
              <a:gd name="connsiteX8" fmla="*/ 332147 w 1125462"/>
              <a:gd name="connsiteY8" fmla="*/ 49211 h 637743"/>
              <a:gd name="connsiteX9" fmla="*/ 232748 w 1125462"/>
              <a:gd name="connsiteY9" fmla="*/ 1586 h 637743"/>
              <a:gd name="connsiteX10" fmla="*/ 132122 w 1125462"/>
              <a:gd name="connsiteY10" fmla="*/ 0 h 637743"/>
              <a:gd name="connsiteX11" fmla="*/ 66675 w 1125462"/>
              <a:gd name="connsiteY11" fmla="*/ 37308 h 637743"/>
              <a:gd name="connsiteX12" fmla="*/ 14493 w 1125462"/>
              <a:gd name="connsiteY12" fmla="*/ 163316 h 637743"/>
              <a:gd name="connsiteX13" fmla="*/ 0 w 1125462"/>
              <a:gd name="connsiteY13" fmla="*/ 427833 h 637743"/>
              <a:gd name="connsiteX0" fmla="*/ 1094838 w 1124155"/>
              <a:gd name="connsiteY0" fmla="*/ 455587 h 637743"/>
              <a:gd name="connsiteX1" fmla="*/ 1122537 w 1124155"/>
              <a:gd name="connsiteY1" fmla="*/ 581461 h 637743"/>
              <a:gd name="connsiteX2" fmla="*/ 962847 w 1124155"/>
              <a:gd name="connsiteY2" fmla="*/ 633323 h 637743"/>
              <a:gd name="connsiteX3" fmla="*/ 846948 w 1124155"/>
              <a:gd name="connsiteY3" fmla="*/ 608428 h 637743"/>
              <a:gd name="connsiteX4" fmla="*/ 787709 w 1124155"/>
              <a:gd name="connsiteY4" fmla="*/ 539972 h 637743"/>
              <a:gd name="connsiteX5" fmla="*/ 798640 w 1124155"/>
              <a:gd name="connsiteY5" fmla="*/ 457643 h 637743"/>
              <a:gd name="connsiteX6" fmla="*/ 812502 w 1124155"/>
              <a:gd name="connsiteY6" fmla="*/ 359808 h 637743"/>
              <a:gd name="connsiteX7" fmla="*/ 741169 w 1124155"/>
              <a:gd name="connsiteY7" fmla="*/ 288302 h 637743"/>
              <a:gd name="connsiteX8" fmla="*/ 332147 w 1124155"/>
              <a:gd name="connsiteY8" fmla="*/ 49211 h 637743"/>
              <a:gd name="connsiteX9" fmla="*/ 232748 w 1124155"/>
              <a:gd name="connsiteY9" fmla="*/ 1586 h 637743"/>
              <a:gd name="connsiteX10" fmla="*/ 132122 w 1124155"/>
              <a:gd name="connsiteY10" fmla="*/ 0 h 637743"/>
              <a:gd name="connsiteX11" fmla="*/ 66675 w 1124155"/>
              <a:gd name="connsiteY11" fmla="*/ 37308 h 637743"/>
              <a:gd name="connsiteX12" fmla="*/ 14493 w 1124155"/>
              <a:gd name="connsiteY12" fmla="*/ 163316 h 637743"/>
              <a:gd name="connsiteX13" fmla="*/ 0 w 1124155"/>
              <a:gd name="connsiteY13" fmla="*/ 427833 h 637743"/>
              <a:gd name="connsiteX0" fmla="*/ 1094838 w 1124155"/>
              <a:gd name="connsiteY0" fmla="*/ 455587 h 633453"/>
              <a:gd name="connsiteX1" fmla="*/ 1122537 w 1124155"/>
              <a:gd name="connsiteY1" fmla="*/ 581461 h 633453"/>
              <a:gd name="connsiteX2" fmla="*/ 1086476 w 1124155"/>
              <a:gd name="connsiteY2" fmla="*/ 581462 h 633453"/>
              <a:gd name="connsiteX3" fmla="*/ 962847 w 1124155"/>
              <a:gd name="connsiteY3" fmla="*/ 633323 h 633453"/>
              <a:gd name="connsiteX4" fmla="*/ 846948 w 1124155"/>
              <a:gd name="connsiteY4" fmla="*/ 608428 h 633453"/>
              <a:gd name="connsiteX5" fmla="*/ 787709 w 1124155"/>
              <a:gd name="connsiteY5" fmla="*/ 539972 h 633453"/>
              <a:gd name="connsiteX6" fmla="*/ 798640 w 1124155"/>
              <a:gd name="connsiteY6" fmla="*/ 457643 h 633453"/>
              <a:gd name="connsiteX7" fmla="*/ 812502 w 1124155"/>
              <a:gd name="connsiteY7" fmla="*/ 359808 h 633453"/>
              <a:gd name="connsiteX8" fmla="*/ 741169 w 1124155"/>
              <a:gd name="connsiteY8" fmla="*/ 288302 h 633453"/>
              <a:gd name="connsiteX9" fmla="*/ 332147 w 1124155"/>
              <a:gd name="connsiteY9" fmla="*/ 49211 h 633453"/>
              <a:gd name="connsiteX10" fmla="*/ 232748 w 1124155"/>
              <a:gd name="connsiteY10" fmla="*/ 1586 h 633453"/>
              <a:gd name="connsiteX11" fmla="*/ 132122 w 1124155"/>
              <a:gd name="connsiteY11" fmla="*/ 0 h 633453"/>
              <a:gd name="connsiteX12" fmla="*/ 66675 w 1124155"/>
              <a:gd name="connsiteY12" fmla="*/ 37308 h 633453"/>
              <a:gd name="connsiteX13" fmla="*/ 14493 w 1124155"/>
              <a:gd name="connsiteY13" fmla="*/ 163316 h 633453"/>
              <a:gd name="connsiteX14" fmla="*/ 0 w 1124155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66675 w 1102573"/>
              <a:gd name="connsiteY12" fmla="*/ 37308 h 633453"/>
              <a:gd name="connsiteX13" fmla="*/ 14493 w 1102573"/>
              <a:gd name="connsiteY13" fmla="*/ 163316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66675 w 1102573"/>
              <a:gd name="connsiteY12" fmla="*/ 37308 h 633453"/>
              <a:gd name="connsiteX13" fmla="*/ 14493 w 1102573"/>
              <a:gd name="connsiteY13" fmla="*/ 163316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66675 w 1102573"/>
              <a:gd name="connsiteY12" fmla="*/ 37308 h 633453"/>
              <a:gd name="connsiteX13" fmla="*/ 29946 w 1102573"/>
              <a:gd name="connsiteY13" fmla="*/ 167465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29946 w 1102573"/>
              <a:gd name="connsiteY13" fmla="*/ 167465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32147 w 1102573"/>
              <a:gd name="connsiteY9" fmla="*/ 49211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50176 w 1102573"/>
              <a:gd name="connsiteY9" fmla="*/ 72030 h 633453"/>
              <a:gd name="connsiteX10" fmla="*/ 232748 w 1102573"/>
              <a:gd name="connsiteY10" fmla="*/ 1586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50176 w 1102573"/>
              <a:gd name="connsiteY9" fmla="*/ 72030 h 633453"/>
              <a:gd name="connsiteX10" fmla="*/ 227596 w 1102573"/>
              <a:gd name="connsiteY10" fmla="*/ 11959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741169 w 1102573"/>
              <a:gd name="connsiteY8" fmla="*/ 288302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666476 w 1102573"/>
              <a:gd name="connsiteY8" fmla="*/ 240589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812502 w 1102573"/>
              <a:gd name="connsiteY7" fmla="*/ 359808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798640 w 1102573"/>
              <a:gd name="connsiteY6" fmla="*/ 457643 h 633453"/>
              <a:gd name="connsiteX7" fmla="*/ 763566 w 1102573"/>
              <a:gd name="connsiteY7" fmla="*/ 316244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806367 w 1102573"/>
              <a:gd name="connsiteY6" fmla="*/ 455569 h 633453"/>
              <a:gd name="connsiteX7" fmla="*/ 763566 w 1102573"/>
              <a:gd name="connsiteY7" fmla="*/ 316244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806367 w 1102573"/>
              <a:gd name="connsiteY6" fmla="*/ 455569 h 633453"/>
              <a:gd name="connsiteX7" fmla="*/ 763566 w 1102573"/>
              <a:gd name="connsiteY7" fmla="*/ 316244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4838 w 1102573"/>
              <a:gd name="connsiteY0" fmla="*/ 455587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806367 w 1102573"/>
              <a:gd name="connsiteY6" fmla="*/ 455569 h 633453"/>
              <a:gd name="connsiteX7" fmla="*/ 758414 w 1102573"/>
              <a:gd name="connsiteY7" fmla="*/ 299648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102750 w 1102750"/>
              <a:gd name="connsiteY0" fmla="*/ 436469 h 633453"/>
              <a:gd name="connsiteX1" fmla="*/ 1096780 w 1102750"/>
              <a:gd name="connsiteY1" fmla="*/ 527525 h 633453"/>
              <a:gd name="connsiteX2" fmla="*/ 1086476 w 1102750"/>
              <a:gd name="connsiteY2" fmla="*/ 581462 h 633453"/>
              <a:gd name="connsiteX3" fmla="*/ 962847 w 1102750"/>
              <a:gd name="connsiteY3" fmla="*/ 633323 h 633453"/>
              <a:gd name="connsiteX4" fmla="*/ 846948 w 1102750"/>
              <a:gd name="connsiteY4" fmla="*/ 608428 h 633453"/>
              <a:gd name="connsiteX5" fmla="*/ 787709 w 1102750"/>
              <a:gd name="connsiteY5" fmla="*/ 539972 h 633453"/>
              <a:gd name="connsiteX6" fmla="*/ 806367 w 1102750"/>
              <a:gd name="connsiteY6" fmla="*/ 455569 h 633453"/>
              <a:gd name="connsiteX7" fmla="*/ 758414 w 1102750"/>
              <a:gd name="connsiteY7" fmla="*/ 299648 h 633453"/>
              <a:gd name="connsiteX8" fmla="*/ 627843 w 1102750"/>
              <a:gd name="connsiteY8" fmla="*/ 217770 h 633453"/>
              <a:gd name="connsiteX9" fmla="*/ 350176 w 1102750"/>
              <a:gd name="connsiteY9" fmla="*/ 72030 h 633453"/>
              <a:gd name="connsiteX10" fmla="*/ 227596 w 1102750"/>
              <a:gd name="connsiteY10" fmla="*/ 22332 h 633453"/>
              <a:gd name="connsiteX11" fmla="*/ 132122 w 1102750"/>
              <a:gd name="connsiteY11" fmla="*/ 0 h 633453"/>
              <a:gd name="connsiteX12" fmla="*/ 76978 w 1102750"/>
              <a:gd name="connsiteY12" fmla="*/ 45606 h 633453"/>
              <a:gd name="connsiteX13" fmla="*/ 42823 w 1102750"/>
              <a:gd name="connsiteY13" fmla="*/ 169539 h 633453"/>
              <a:gd name="connsiteX14" fmla="*/ 0 w 1102750"/>
              <a:gd name="connsiteY14" fmla="*/ 427833 h 633453"/>
              <a:gd name="connsiteX0" fmla="*/ 1090881 w 1102573"/>
              <a:gd name="connsiteY0" fmla="*/ 436469 h 633453"/>
              <a:gd name="connsiteX1" fmla="*/ 1096780 w 1102573"/>
              <a:gd name="connsiteY1" fmla="*/ 527525 h 633453"/>
              <a:gd name="connsiteX2" fmla="*/ 1086476 w 1102573"/>
              <a:gd name="connsiteY2" fmla="*/ 581462 h 633453"/>
              <a:gd name="connsiteX3" fmla="*/ 962847 w 1102573"/>
              <a:gd name="connsiteY3" fmla="*/ 633323 h 633453"/>
              <a:gd name="connsiteX4" fmla="*/ 846948 w 1102573"/>
              <a:gd name="connsiteY4" fmla="*/ 608428 h 633453"/>
              <a:gd name="connsiteX5" fmla="*/ 787709 w 1102573"/>
              <a:gd name="connsiteY5" fmla="*/ 539972 h 633453"/>
              <a:gd name="connsiteX6" fmla="*/ 806367 w 1102573"/>
              <a:gd name="connsiteY6" fmla="*/ 455569 h 633453"/>
              <a:gd name="connsiteX7" fmla="*/ 758414 w 1102573"/>
              <a:gd name="connsiteY7" fmla="*/ 299648 h 633453"/>
              <a:gd name="connsiteX8" fmla="*/ 627843 w 1102573"/>
              <a:gd name="connsiteY8" fmla="*/ 217770 h 633453"/>
              <a:gd name="connsiteX9" fmla="*/ 350176 w 1102573"/>
              <a:gd name="connsiteY9" fmla="*/ 72030 h 633453"/>
              <a:gd name="connsiteX10" fmla="*/ 227596 w 1102573"/>
              <a:gd name="connsiteY10" fmla="*/ 22332 h 633453"/>
              <a:gd name="connsiteX11" fmla="*/ 132122 w 1102573"/>
              <a:gd name="connsiteY11" fmla="*/ 0 h 633453"/>
              <a:gd name="connsiteX12" fmla="*/ 76978 w 1102573"/>
              <a:gd name="connsiteY12" fmla="*/ 45606 h 633453"/>
              <a:gd name="connsiteX13" fmla="*/ 42823 w 1102573"/>
              <a:gd name="connsiteY13" fmla="*/ 169539 h 633453"/>
              <a:gd name="connsiteX14" fmla="*/ 0 w 1102573"/>
              <a:gd name="connsiteY14" fmla="*/ 427833 h 633453"/>
              <a:gd name="connsiteX0" fmla="*/ 1090881 w 1100927"/>
              <a:gd name="connsiteY0" fmla="*/ 436469 h 618565"/>
              <a:gd name="connsiteX1" fmla="*/ 1096780 w 1100927"/>
              <a:gd name="connsiteY1" fmla="*/ 527525 h 618565"/>
              <a:gd name="connsiteX2" fmla="*/ 1086476 w 1100927"/>
              <a:gd name="connsiteY2" fmla="*/ 581462 h 618565"/>
              <a:gd name="connsiteX3" fmla="*/ 962847 w 1100927"/>
              <a:gd name="connsiteY3" fmla="*/ 617391 h 618565"/>
              <a:gd name="connsiteX4" fmla="*/ 846948 w 1100927"/>
              <a:gd name="connsiteY4" fmla="*/ 608428 h 618565"/>
              <a:gd name="connsiteX5" fmla="*/ 787709 w 1100927"/>
              <a:gd name="connsiteY5" fmla="*/ 539972 h 618565"/>
              <a:gd name="connsiteX6" fmla="*/ 806367 w 1100927"/>
              <a:gd name="connsiteY6" fmla="*/ 455569 h 618565"/>
              <a:gd name="connsiteX7" fmla="*/ 758414 w 1100927"/>
              <a:gd name="connsiteY7" fmla="*/ 299648 h 618565"/>
              <a:gd name="connsiteX8" fmla="*/ 627843 w 1100927"/>
              <a:gd name="connsiteY8" fmla="*/ 217770 h 618565"/>
              <a:gd name="connsiteX9" fmla="*/ 350176 w 1100927"/>
              <a:gd name="connsiteY9" fmla="*/ 72030 h 618565"/>
              <a:gd name="connsiteX10" fmla="*/ 227596 w 1100927"/>
              <a:gd name="connsiteY10" fmla="*/ 22332 h 618565"/>
              <a:gd name="connsiteX11" fmla="*/ 132122 w 1100927"/>
              <a:gd name="connsiteY11" fmla="*/ 0 h 618565"/>
              <a:gd name="connsiteX12" fmla="*/ 76978 w 1100927"/>
              <a:gd name="connsiteY12" fmla="*/ 45606 h 618565"/>
              <a:gd name="connsiteX13" fmla="*/ 42823 w 1100927"/>
              <a:gd name="connsiteY13" fmla="*/ 169539 h 618565"/>
              <a:gd name="connsiteX14" fmla="*/ 0 w 1100927"/>
              <a:gd name="connsiteY14" fmla="*/ 427833 h 618565"/>
              <a:gd name="connsiteX0" fmla="*/ 1090881 w 1100927"/>
              <a:gd name="connsiteY0" fmla="*/ 436469 h 617563"/>
              <a:gd name="connsiteX1" fmla="*/ 1096780 w 1100927"/>
              <a:gd name="connsiteY1" fmla="*/ 527525 h 617563"/>
              <a:gd name="connsiteX2" fmla="*/ 1086476 w 1100927"/>
              <a:gd name="connsiteY2" fmla="*/ 581462 h 617563"/>
              <a:gd name="connsiteX3" fmla="*/ 962847 w 1100927"/>
              <a:gd name="connsiteY3" fmla="*/ 617391 h 617563"/>
              <a:gd name="connsiteX4" fmla="*/ 846948 w 1100927"/>
              <a:gd name="connsiteY4" fmla="*/ 598869 h 617563"/>
              <a:gd name="connsiteX5" fmla="*/ 787709 w 1100927"/>
              <a:gd name="connsiteY5" fmla="*/ 539972 h 617563"/>
              <a:gd name="connsiteX6" fmla="*/ 806367 w 1100927"/>
              <a:gd name="connsiteY6" fmla="*/ 455569 h 617563"/>
              <a:gd name="connsiteX7" fmla="*/ 758414 w 1100927"/>
              <a:gd name="connsiteY7" fmla="*/ 299648 h 617563"/>
              <a:gd name="connsiteX8" fmla="*/ 627843 w 1100927"/>
              <a:gd name="connsiteY8" fmla="*/ 217770 h 617563"/>
              <a:gd name="connsiteX9" fmla="*/ 350176 w 1100927"/>
              <a:gd name="connsiteY9" fmla="*/ 72030 h 617563"/>
              <a:gd name="connsiteX10" fmla="*/ 227596 w 1100927"/>
              <a:gd name="connsiteY10" fmla="*/ 22332 h 617563"/>
              <a:gd name="connsiteX11" fmla="*/ 132122 w 1100927"/>
              <a:gd name="connsiteY11" fmla="*/ 0 h 617563"/>
              <a:gd name="connsiteX12" fmla="*/ 76978 w 1100927"/>
              <a:gd name="connsiteY12" fmla="*/ 45606 h 617563"/>
              <a:gd name="connsiteX13" fmla="*/ 42823 w 1100927"/>
              <a:gd name="connsiteY13" fmla="*/ 169539 h 617563"/>
              <a:gd name="connsiteX14" fmla="*/ 0 w 1100927"/>
              <a:gd name="connsiteY14" fmla="*/ 427833 h 617563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806367 w 1100927"/>
              <a:gd name="connsiteY6" fmla="*/ 455569 h 617615"/>
              <a:gd name="connsiteX7" fmla="*/ 758414 w 1100927"/>
              <a:gd name="connsiteY7" fmla="*/ 299648 h 617615"/>
              <a:gd name="connsiteX8" fmla="*/ 627843 w 1100927"/>
              <a:gd name="connsiteY8" fmla="*/ 217770 h 617615"/>
              <a:gd name="connsiteX9" fmla="*/ 350176 w 1100927"/>
              <a:gd name="connsiteY9" fmla="*/ 72030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58414 w 1100927"/>
              <a:gd name="connsiteY7" fmla="*/ 299648 h 617615"/>
              <a:gd name="connsiteX8" fmla="*/ 627843 w 1100927"/>
              <a:gd name="connsiteY8" fmla="*/ 217770 h 617615"/>
              <a:gd name="connsiteX9" fmla="*/ 350176 w 1100927"/>
              <a:gd name="connsiteY9" fmla="*/ 72030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62369 w 1100927"/>
              <a:gd name="connsiteY7" fmla="*/ 290089 h 617615"/>
              <a:gd name="connsiteX8" fmla="*/ 627843 w 1100927"/>
              <a:gd name="connsiteY8" fmla="*/ 217770 h 617615"/>
              <a:gd name="connsiteX9" fmla="*/ 350176 w 1100927"/>
              <a:gd name="connsiteY9" fmla="*/ 72030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62369 w 1100927"/>
              <a:gd name="connsiteY7" fmla="*/ 290089 h 617615"/>
              <a:gd name="connsiteX8" fmla="*/ 627843 w 1100927"/>
              <a:gd name="connsiteY8" fmla="*/ 205025 h 617615"/>
              <a:gd name="connsiteX9" fmla="*/ 350176 w 1100927"/>
              <a:gd name="connsiteY9" fmla="*/ 72030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62369 w 1100927"/>
              <a:gd name="connsiteY7" fmla="*/ 290089 h 617615"/>
              <a:gd name="connsiteX8" fmla="*/ 627843 w 1100927"/>
              <a:gd name="connsiteY8" fmla="*/ 205025 h 617615"/>
              <a:gd name="connsiteX9" fmla="*/ 350176 w 1100927"/>
              <a:gd name="connsiteY9" fmla="*/ 62471 h 617615"/>
              <a:gd name="connsiteX10" fmla="*/ 227596 w 1100927"/>
              <a:gd name="connsiteY10" fmla="*/ 22332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90881 w 1100927"/>
              <a:gd name="connsiteY0" fmla="*/ 436469 h 617615"/>
              <a:gd name="connsiteX1" fmla="*/ 1096780 w 1100927"/>
              <a:gd name="connsiteY1" fmla="*/ 527525 h 617615"/>
              <a:gd name="connsiteX2" fmla="*/ 1086476 w 1100927"/>
              <a:gd name="connsiteY2" fmla="*/ 581462 h 617615"/>
              <a:gd name="connsiteX3" fmla="*/ 962847 w 1100927"/>
              <a:gd name="connsiteY3" fmla="*/ 617391 h 617615"/>
              <a:gd name="connsiteX4" fmla="*/ 846948 w 1100927"/>
              <a:gd name="connsiteY4" fmla="*/ 598869 h 617615"/>
              <a:gd name="connsiteX5" fmla="*/ 807489 w 1100927"/>
              <a:gd name="connsiteY5" fmla="*/ 527226 h 617615"/>
              <a:gd name="connsiteX6" fmla="*/ 794500 w 1100927"/>
              <a:gd name="connsiteY6" fmla="*/ 446010 h 617615"/>
              <a:gd name="connsiteX7" fmla="*/ 762369 w 1100927"/>
              <a:gd name="connsiteY7" fmla="*/ 290089 h 617615"/>
              <a:gd name="connsiteX8" fmla="*/ 627843 w 1100927"/>
              <a:gd name="connsiteY8" fmla="*/ 205025 h 617615"/>
              <a:gd name="connsiteX9" fmla="*/ 350176 w 1100927"/>
              <a:gd name="connsiteY9" fmla="*/ 62471 h 617615"/>
              <a:gd name="connsiteX10" fmla="*/ 227596 w 1100927"/>
              <a:gd name="connsiteY10" fmla="*/ 12773 h 617615"/>
              <a:gd name="connsiteX11" fmla="*/ 132122 w 1100927"/>
              <a:gd name="connsiteY11" fmla="*/ 0 h 617615"/>
              <a:gd name="connsiteX12" fmla="*/ 76978 w 1100927"/>
              <a:gd name="connsiteY12" fmla="*/ 45606 h 617615"/>
              <a:gd name="connsiteX13" fmla="*/ 42823 w 1100927"/>
              <a:gd name="connsiteY13" fmla="*/ 169539 h 617615"/>
              <a:gd name="connsiteX14" fmla="*/ 0 w 1100927"/>
              <a:gd name="connsiteY14" fmla="*/ 427833 h 617615"/>
              <a:gd name="connsiteX0" fmla="*/ 1048058 w 1058104"/>
              <a:gd name="connsiteY0" fmla="*/ 436469 h 617615"/>
              <a:gd name="connsiteX1" fmla="*/ 1053957 w 1058104"/>
              <a:gd name="connsiteY1" fmla="*/ 527525 h 617615"/>
              <a:gd name="connsiteX2" fmla="*/ 1043653 w 1058104"/>
              <a:gd name="connsiteY2" fmla="*/ 581462 h 617615"/>
              <a:gd name="connsiteX3" fmla="*/ 920024 w 1058104"/>
              <a:gd name="connsiteY3" fmla="*/ 617391 h 617615"/>
              <a:gd name="connsiteX4" fmla="*/ 804125 w 1058104"/>
              <a:gd name="connsiteY4" fmla="*/ 598869 h 617615"/>
              <a:gd name="connsiteX5" fmla="*/ 764666 w 1058104"/>
              <a:gd name="connsiteY5" fmla="*/ 527226 h 617615"/>
              <a:gd name="connsiteX6" fmla="*/ 751677 w 1058104"/>
              <a:gd name="connsiteY6" fmla="*/ 446010 h 617615"/>
              <a:gd name="connsiteX7" fmla="*/ 719546 w 1058104"/>
              <a:gd name="connsiteY7" fmla="*/ 290089 h 617615"/>
              <a:gd name="connsiteX8" fmla="*/ 585020 w 1058104"/>
              <a:gd name="connsiteY8" fmla="*/ 205025 h 617615"/>
              <a:gd name="connsiteX9" fmla="*/ 307353 w 1058104"/>
              <a:gd name="connsiteY9" fmla="*/ 62471 h 617615"/>
              <a:gd name="connsiteX10" fmla="*/ 184773 w 1058104"/>
              <a:gd name="connsiteY10" fmla="*/ 12773 h 617615"/>
              <a:gd name="connsiteX11" fmla="*/ 89299 w 1058104"/>
              <a:gd name="connsiteY11" fmla="*/ 0 h 617615"/>
              <a:gd name="connsiteX12" fmla="*/ 34155 w 1058104"/>
              <a:gd name="connsiteY12" fmla="*/ 45606 h 617615"/>
              <a:gd name="connsiteX13" fmla="*/ 0 w 1058104"/>
              <a:gd name="connsiteY13" fmla="*/ 169539 h 617615"/>
              <a:gd name="connsiteX0" fmla="*/ 1048058 w 1058104"/>
              <a:gd name="connsiteY0" fmla="*/ 436469 h 617615"/>
              <a:gd name="connsiteX1" fmla="*/ 1053957 w 1058104"/>
              <a:gd name="connsiteY1" fmla="*/ 527525 h 617615"/>
              <a:gd name="connsiteX2" fmla="*/ 1043653 w 1058104"/>
              <a:gd name="connsiteY2" fmla="*/ 581462 h 617615"/>
              <a:gd name="connsiteX3" fmla="*/ 920024 w 1058104"/>
              <a:gd name="connsiteY3" fmla="*/ 617391 h 617615"/>
              <a:gd name="connsiteX4" fmla="*/ 804125 w 1058104"/>
              <a:gd name="connsiteY4" fmla="*/ 598869 h 617615"/>
              <a:gd name="connsiteX5" fmla="*/ 764666 w 1058104"/>
              <a:gd name="connsiteY5" fmla="*/ 527226 h 617615"/>
              <a:gd name="connsiteX6" fmla="*/ 751677 w 1058104"/>
              <a:gd name="connsiteY6" fmla="*/ 446010 h 617615"/>
              <a:gd name="connsiteX7" fmla="*/ 719546 w 1058104"/>
              <a:gd name="connsiteY7" fmla="*/ 290089 h 617615"/>
              <a:gd name="connsiteX8" fmla="*/ 585020 w 1058104"/>
              <a:gd name="connsiteY8" fmla="*/ 205025 h 617615"/>
              <a:gd name="connsiteX9" fmla="*/ 307353 w 1058104"/>
              <a:gd name="connsiteY9" fmla="*/ 62471 h 617615"/>
              <a:gd name="connsiteX10" fmla="*/ 184773 w 1058104"/>
              <a:gd name="connsiteY10" fmla="*/ 12773 h 617615"/>
              <a:gd name="connsiteX11" fmla="*/ 89299 w 1058104"/>
              <a:gd name="connsiteY11" fmla="*/ 0 h 617615"/>
              <a:gd name="connsiteX12" fmla="*/ 0 w 1058104"/>
              <a:gd name="connsiteY12" fmla="*/ 169539 h 617615"/>
              <a:gd name="connsiteX0" fmla="*/ 1048058 w 1058104"/>
              <a:gd name="connsiteY0" fmla="*/ 436469 h 617615"/>
              <a:gd name="connsiteX1" fmla="*/ 1053957 w 1058104"/>
              <a:gd name="connsiteY1" fmla="*/ 527525 h 617615"/>
              <a:gd name="connsiteX2" fmla="*/ 1043653 w 1058104"/>
              <a:gd name="connsiteY2" fmla="*/ 581462 h 617615"/>
              <a:gd name="connsiteX3" fmla="*/ 920024 w 1058104"/>
              <a:gd name="connsiteY3" fmla="*/ 617391 h 617615"/>
              <a:gd name="connsiteX4" fmla="*/ 804125 w 1058104"/>
              <a:gd name="connsiteY4" fmla="*/ 598869 h 617615"/>
              <a:gd name="connsiteX5" fmla="*/ 764666 w 1058104"/>
              <a:gd name="connsiteY5" fmla="*/ 527226 h 617615"/>
              <a:gd name="connsiteX6" fmla="*/ 751677 w 1058104"/>
              <a:gd name="connsiteY6" fmla="*/ 446010 h 617615"/>
              <a:gd name="connsiteX7" fmla="*/ 719546 w 1058104"/>
              <a:gd name="connsiteY7" fmla="*/ 290089 h 617615"/>
              <a:gd name="connsiteX8" fmla="*/ 585020 w 1058104"/>
              <a:gd name="connsiteY8" fmla="*/ 205025 h 617615"/>
              <a:gd name="connsiteX9" fmla="*/ 184773 w 1058104"/>
              <a:gd name="connsiteY9" fmla="*/ 12773 h 617615"/>
              <a:gd name="connsiteX10" fmla="*/ 89299 w 1058104"/>
              <a:gd name="connsiteY10" fmla="*/ 0 h 617615"/>
              <a:gd name="connsiteX11" fmla="*/ 0 w 1058104"/>
              <a:gd name="connsiteY11" fmla="*/ 169539 h 617615"/>
              <a:gd name="connsiteX0" fmla="*/ 1048058 w 1058104"/>
              <a:gd name="connsiteY0" fmla="*/ 423696 h 604842"/>
              <a:gd name="connsiteX1" fmla="*/ 1053957 w 1058104"/>
              <a:gd name="connsiteY1" fmla="*/ 514752 h 604842"/>
              <a:gd name="connsiteX2" fmla="*/ 1043653 w 1058104"/>
              <a:gd name="connsiteY2" fmla="*/ 568689 h 604842"/>
              <a:gd name="connsiteX3" fmla="*/ 920024 w 1058104"/>
              <a:gd name="connsiteY3" fmla="*/ 604618 h 604842"/>
              <a:gd name="connsiteX4" fmla="*/ 804125 w 1058104"/>
              <a:gd name="connsiteY4" fmla="*/ 586096 h 604842"/>
              <a:gd name="connsiteX5" fmla="*/ 764666 w 1058104"/>
              <a:gd name="connsiteY5" fmla="*/ 514453 h 604842"/>
              <a:gd name="connsiteX6" fmla="*/ 751677 w 1058104"/>
              <a:gd name="connsiteY6" fmla="*/ 433237 h 604842"/>
              <a:gd name="connsiteX7" fmla="*/ 719546 w 1058104"/>
              <a:gd name="connsiteY7" fmla="*/ 277316 h 604842"/>
              <a:gd name="connsiteX8" fmla="*/ 585020 w 1058104"/>
              <a:gd name="connsiteY8" fmla="*/ 192252 h 604842"/>
              <a:gd name="connsiteX9" fmla="*/ 184773 w 1058104"/>
              <a:gd name="connsiteY9" fmla="*/ 0 h 604842"/>
              <a:gd name="connsiteX10" fmla="*/ 0 w 1058104"/>
              <a:gd name="connsiteY10" fmla="*/ 156766 h 604842"/>
              <a:gd name="connsiteX0" fmla="*/ 1048058 w 1058104"/>
              <a:gd name="connsiteY0" fmla="*/ 266930 h 448076"/>
              <a:gd name="connsiteX1" fmla="*/ 1053957 w 1058104"/>
              <a:gd name="connsiteY1" fmla="*/ 357986 h 448076"/>
              <a:gd name="connsiteX2" fmla="*/ 1043653 w 1058104"/>
              <a:gd name="connsiteY2" fmla="*/ 411923 h 448076"/>
              <a:gd name="connsiteX3" fmla="*/ 920024 w 1058104"/>
              <a:gd name="connsiteY3" fmla="*/ 447852 h 448076"/>
              <a:gd name="connsiteX4" fmla="*/ 804125 w 1058104"/>
              <a:gd name="connsiteY4" fmla="*/ 429330 h 448076"/>
              <a:gd name="connsiteX5" fmla="*/ 764666 w 1058104"/>
              <a:gd name="connsiteY5" fmla="*/ 357687 h 448076"/>
              <a:gd name="connsiteX6" fmla="*/ 751677 w 1058104"/>
              <a:gd name="connsiteY6" fmla="*/ 276471 h 448076"/>
              <a:gd name="connsiteX7" fmla="*/ 719546 w 1058104"/>
              <a:gd name="connsiteY7" fmla="*/ 120550 h 448076"/>
              <a:gd name="connsiteX8" fmla="*/ 585020 w 1058104"/>
              <a:gd name="connsiteY8" fmla="*/ 35486 h 448076"/>
              <a:gd name="connsiteX9" fmla="*/ 0 w 1058104"/>
              <a:gd name="connsiteY9" fmla="*/ 0 h 448076"/>
              <a:gd name="connsiteX0" fmla="*/ 1048058 w 1058104"/>
              <a:gd name="connsiteY0" fmla="*/ 266930 h 448076"/>
              <a:gd name="connsiteX1" fmla="*/ 1053957 w 1058104"/>
              <a:gd name="connsiteY1" fmla="*/ 357986 h 448076"/>
              <a:gd name="connsiteX2" fmla="*/ 1043653 w 1058104"/>
              <a:gd name="connsiteY2" fmla="*/ 411923 h 448076"/>
              <a:gd name="connsiteX3" fmla="*/ 920024 w 1058104"/>
              <a:gd name="connsiteY3" fmla="*/ 447852 h 448076"/>
              <a:gd name="connsiteX4" fmla="*/ 804125 w 1058104"/>
              <a:gd name="connsiteY4" fmla="*/ 429330 h 448076"/>
              <a:gd name="connsiteX5" fmla="*/ 764666 w 1058104"/>
              <a:gd name="connsiteY5" fmla="*/ 357687 h 448076"/>
              <a:gd name="connsiteX6" fmla="*/ 751677 w 1058104"/>
              <a:gd name="connsiteY6" fmla="*/ 276471 h 448076"/>
              <a:gd name="connsiteX7" fmla="*/ 719546 w 1058104"/>
              <a:gd name="connsiteY7" fmla="*/ 120550 h 448076"/>
              <a:gd name="connsiteX8" fmla="*/ 0 w 1058104"/>
              <a:gd name="connsiteY8" fmla="*/ 0 h 448076"/>
              <a:gd name="connsiteX0" fmla="*/ 1048058 w 1058104"/>
              <a:gd name="connsiteY0" fmla="*/ 266930 h 448076"/>
              <a:gd name="connsiteX1" fmla="*/ 1053957 w 1058104"/>
              <a:gd name="connsiteY1" fmla="*/ 357986 h 448076"/>
              <a:gd name="connsiteX2" fmla="*/ 1043653 w 1058104"/>
              <a:gd name="connsiteY2" fmla="*/ 411923 h 448076"/>
              <a:gd name="connsiteX3" fmla="*/ 920024 w 1058104"/>
              <a:gd name="connsiteY3" fmla="*/ 447852 h 448076"/>
              <a:gd name="connsiteX4" fmla="*/ 804125 w 1058104"/>
              <a:gd name="connsiteY4" fmla="*/ 429330 h 448076"/>
              <a:gd name="connsiteX5" fmla="*/ 764666 w 1058104"/>
              <a:gd name="connsiteY5" fmla="*/ 357687 h 448076"/>
              <a:gd name="connsiteX6" fmla="*/ 751677 w 1058104"/>
              <a:gd name="connsiteY6" fmla="*/ 276471 h 448076"/>
              <a:gd name="connsiteX7" fmla="*/ 0 w 1058104"/>
              <a:gd name="connsiteY7" fmla="*/ 0 h 448076"/>
              <a:gd name="connsiteX0" fmla="*/ 296381 w 306427"/>
              <a:gd name="connsiteY0" fmla="*/ 1 h 181147"/>
              <a:gd name="connsiteX1" fmla="*/ 302280 w 306427"/>
              <a:gd name="connsiteY1" fmla="*/ 91057 h 181147"/>
              <a:gd name="connsiteX2" fmla="*/ 291976 w 306427"/>
              <a:gd name="connsiteY2" fmla="*/ 144994 h 181147"/>
              <a:gd name="connsiteX3" fmla="*/ 168347 w 306427"/>
              <a:gd name="connsiteY3" fmla="*/ 180923 h 181147"/>
              <a:gd name="connsiteX4" fmla="*/ 52448 w 306427"/>
              <a:gd name="connsiteY4" fmla="*/ 162401 h 181147"/>
              <a:gd name="connsiteX5" fmla="*/ 12989 w 306427"/>
              <a:gd name="connsiteY5" fmla="*/ 90758 h 181147"/>
              <a:gd name="connsiteX6" fmla="*/ 0 w 306427"/>
              <a:gd name="connsiteY6" fmla="*/ 9542 h 181147"/>
              <a:gd name="connsiteX0" fmla="*/ 302280 w 306427"/>
              <a:gd name="connsiteY0" fmla="*/ 81515 h 171605"/>
              <a:gd name="connsiteX1" fmla="*/ 291976 w 306427"/>
              <a:gd name="connsiteY1" fmla="*/ 135452 h 171605"/>
              <a:gd name="connsiteX2" fmla="*/ 168347 w 306427"/>
              <a:gd name="connsiteY2" fmla="*/ 171381 h 171605"/>
              <a:gd name="connsiteX3" fmla="*/ 52448 w 306427"/>
              <a:gd name="connsiteY3" fmla="*/ 152859 h 171605"/>
              <a:gd name="connsiteX4" fmla="*/ 12989 w 306427"/>
              <a:gd name="connsiteY4" fmla="*/ 81216 h 171605"/>
              <a:gd name="connsiteX5" fmla="*/ 0 w 306427"/>
              <a:gd name="connsiteY5" fmla="*/ 0 h 171605"/>
              <a:gd name="connsiteX0" fmla="*/ 291976 w 291975"/>
              <a:gd name="connsiteY0" fmla="*/ 135452 h 171605"/>
              <a:gd name="connsiteX1" fmla="*/ 168347 w 291975"/>
              <a:gd name="connsiteY1" fmla="*/ 171381 h 171605"/>
              <a:gd name="connsiteX2" fmla="*/ 52448 w 291975"/>
              <a:gd name="connsiteY2" fmla="*/ 152859 h 171605"/>
              <a:gd name="connsiteX3" fmla="*/ 12989 w 291975"/>
              <a:gd name="connsiteY3" fmla="*/ 81216 h 171605"/>
              <a:gd name="connsiteX4" fmla="*/ 0 w 291975"/>
              <a:gd name="connsiteY4" fmla="*/ 0 h 171605"/>
              <a:gd name="connsiteX0" fmla="*/ 348493 w 348493"/>
              <a:gd name="connsiteY0" fmla="*/ 112691 h 171605"/>
              <a:gd name="connsiteX1" fmla="*/ 168347 w 348493"/>
              <a:gd name="connsiteY1" fmla="*/ 171381 h 171605"/>
              <a:gd name="connsiteX2" fmla="*/ 52448 w 348493"/>
              <a:gd name="connsiteY2" fmla="*/ 152859 h 171605"/>
              <a:gd name="connsiteX3" fmla="*/ 12989 w 348493"/>
              <a:gd name="connsiteY3" fmla="*/ 81216 h 171605"/>
              <a:gd name="connsiteX4" fmla="*/ 0 w 348493"/>
              <a:gd name="connsiteY4" fmla="*/ 0 h 171605"/>
              <a:gd name="connsiteX0" fmla="*/ 372714 w 372714"/>
              <a:gd name="connsiteY0" fmla="*/ 89931 h 171605"/>
              <a:gd name="connsiteX1" fmla="*/ 168347 w 372714"/>
              <a:gd name="connsiteY1" fmla="*/ 171381 h 171605"/>
              <a:gd name="connsiteX2" fmla="*/ 52448 w 372714"/>
              <a:gd name="connsiteY2" fmla="*/ 152859 h 171605"/>
              <a:gd name="connsiteX3" fmla="*/ 12989 w 372714"/>
              <a:gd name="connsiteY3" fmla="*/ 81216 h 171605"/>
              <a:gd name="connsiteX4" fmla="*/ 0 w 372714"/>
              <a:gd name="connsiteY4" fmla="*/ 0 h 171605"/>
              <a:gd name="connsiteX0" fmla="*/ 421156 w 421156"/>
              <a:gd name="connsiteY0" fmla="*/ 76925 h 158599"/>
              <a:gd name="connsiteX1" fmla="*/ 216789 w 421156"/>
              <a:gd name="connsiteY1" fmla="*/ 158375 h 158599"/>
              <a:gd name="connsiteX2" fmla="*/ 100890 w 421156"/>
              <a:gd name="connsiteY2" fmla="*/ 139853 h 158599"/>
              <a:gd name="connsiteX3" fmla="*/ 61431 w 421156"/>
              <a:gd name="connsiteY3" fmla="*/ 68210 h 158599"/>
              <a:gd name="connsiteX4" fmla="*/ 0 w 421156"/>
              <a:gd name="connsiteY4" fmla="*/ 0 h 158599"/>
              <a:gd name="connsiteX0" fmla="*/ 421156 w 421156"/>
              <a:gd name="connsiteY0" fmla="*/ 76925 h 158599"/>
              <a:gd name="connsiteX1" fmla="*/ 216789 w 421156"/>
              <a:gd name="connsiteY1" fmla="*/ 158375 h 158599"/>
              <a:gd name="connsiteX2" fmla="*/ 100890 w 421156"/>
              <a:gd name="connsiteY2" fmla="*/ 139853 h 158599"/>
              <a:gd name="connsiteX3" fmla="*/ 61431 w 421156"/>
              <a:gd name="connsiteY3" fmla="*/ 68210 h 158599"/>
              <a:gd name="connsiteX4" fmla="*/ 0 w 421156"/>
              <a:gd name="connsiteY4" fmla="*/ 0 h 158599"/>
              <a:gd name="connsiteX0" fmla="*/ 429285 w 429285"/>
              <a:gd name="connsiteY0" fmla="*/ 152826 h 234500"/>
              <a:gd name="connsiteX1" fmla="*/ 224918 w 429285"/>
              <a:gd name="connsiteY1" fmla="*/ 234276 h 234500"/>
              <a:gd name="connsiteX2" fmla="*/ 109019 w 429285"/>
              <a:gd name="connsiteY2" fmla="*/ 215754 h 234500"/>
              <a:gd name="connsiteX3" fmla="*/ 69560 w 429285"/>
              <a:gd name="connsiteY3" fmla="*/ 144111 h 234500"/>
              <a:gd name="connsiteX4" fmla="*/ 3578 w 429285"/>
              <a:gd name="connsiteY4" fmla="*/ 1019 h 234500"/>
              <a:gd name="connsiteX5" fmla="*/ 8129 w 429285"/>
              <a:gd name="connsiteY5" fmla="*/ 75901 h 234500"/>
              <a:gd name="connsiteX0" fmla="*/ 421156 w 421156"/>
              <a:gd name="connsiteY0" fmla="*/ 76925 h 158599"/>
              <a:gd name="connsiteX1" fmla="*/ 216789 w 421156"/>
              <a:gd name="connsiteY1" fmla="*/ 158375 h 158599"/>
              <a:gd name="connsiteX2" fmla="*/ 100890 w 421156"/>
              <a:gd name="connsiteY2" fmla="*/ 139853 h 158599"/>
              <a:gd name="connsiteX3" fmla="*/ 61431 w 421156"/>
              <a:gd name="connsiteY3" fmla="*/ 68210 h 158599"/>
              <a:gd name="connsiteX4" fmla="*/ 0 w 421156"/>
              <a:gd name="connsiteY4" fmla="*/ 0 h 158599"/>
              <a:gd name="connsiteX0" fmla="*/ 421156 w 421156"/>
              <a:gd name="connsiteY0" fmla="*/ 76925 h 158599"/>
              <a:gd name="connsiteX1" fmla="*/ 216789 w 421156"/>
              <a:gd name="connsiteY1" fmla="*/ 158375 h 158599"/>
              <a:gd name="connsiteX2" fmla="*/ 100890 w 421156"/>
              <a:gd name="connsiteY2" fmla="*/ 139853 h 158599"/>
              <a:gd name="connsiteX3" fmla="*/ 58505 w 421156"/>
              <a:gd name="connsiteY3" fmla="*/ 68210 h 158599"/>
              <a:gd name="connsiteX4" fmla="*/ 0 w 421156"/>
              <a:gd name="connsiteY4" fmla="*/ 0 h 158599"/>
              <a:gd name="connsiteX0" fmla="*/ 421156 w 421156"/>
              <a:gd name="connsiteY0" fmla="*/ 76925 h 158577"/>
              <a:gd name="connsiteX1" fmla="*/ 216789 w 421156"/>
              <a:gd name="connsiteY1" fmla="*/ 158375 h 158577"/>
              <a:gd name="connsiteX2" fmla="*/ 100890 w 421156"/>
              <a:gd name="connsiteY2" fmla="*/ 139853 h 158577"/>
              <a:gd name="connsiteX3" fmla="*/ 46801 w 421156"/>
              <a:gd name="connsiteY3" fmla="*/ 72923 h 158577"/>
              <a:gd name="connsiteX4" fmla="*/ 0 w 421156"/>
              <a:gd name="connsiteY4" fmla="*/ 0 h 158577"/>
              <a:gd name="connsiteX0" fmla="*/ 435786 w 435786"/>
              <a:gd name="connsiteY0" fmla="*/ 76925 h 158577"/>
              <a:gd name="connsiteX1" fmla="*/ 231419 w 435786"/>
              <a:gd name="connsiteY1" fmla="*/ 158375 h 158577"/>
              <a:gd name="connsiteX2" fmla="*/ 115520 w 435786"/>
              <a:gd name="connsiteY2" fmla="*/ 139853 h 158577"/>
              <a:gd name="connsiteX3" fmla="*/ 61431 w 435786"/>
              <a:gd name="connsiteY3" fmla="*/ 72923 h 158577"/>
              <a:gd name="connsiteX4" fmla="*/ 0 w 435786"/>
              <a:gd name="connsiteY4" fmla="*/ 0 h 158577"/>
              <a:gd name="connsiteX0" fmla="*/ 435786 w 435786"/>
              <a:gd name="connsiteY0" fmla="*/ 76925 h 158536"/>
              <a:gd name="connsiteX1" fmla="*/ 231419 w 435786"/>
              <a:gd name="connsiteY1" fmla="*/ 158375 h 158536"/>
              <a:gd name="connsiteX2" fmla="*/ 115520 w 435786"/>
              <a:gd name="connsiteY2" fmla="*/ 139853 h 158536"/>
              <a:gd name="connsiteX3" fmla="*/ 55578 w 435786"/>
              <a:gd name="connsiteY3" fmla="*/ 84707 h 158536"/>
              <a:gd name="connsiteX4" fmla="*/ 0 w 435786"/>
              <a:gd name="connsiteY4" fmla="*/ 0 h 158536"/>
              <a:gd name="connsiteX0" fmla="*/ 356780 w 356780"/>
              <a:gd name="connsiteY0" fmla="*/ 112276 h 158536"/>
              <a:gd name="connsiteX1" fmla="*/ 231419 w 356780"/>
              <a:gd name="connsiteY1" fmla="*/ 158375 h 158536"/>
              <a:gd name="connsiteX2" fmla="*/ 115520 w 356780"/>
              <a:gd name="connsiteY2" fmla="*/ 139853 h 158536"/>
              <a:gd name="connsiteX3" fmla="*/ 55578 w 356780"/>
              <a:gd name="connsiteY3" fmla="*/ 84707 h 158536"/>
              <a:gd name="connsiteX4" fmla="*/ 0 w 356780"/>
              <a:gd name="connsiteY4" fmla="*/ 0 h 158536"/>
              <a:gd name="connsiteX0" fmla="*/ 356780 w 364973"/>
              <a:gd name="connsiteY0" fmla="*/ 112276 h 158536"/>
              <a:gd name="connsiteX1" fmla="*/ 355361 w 364973"/>
              <a:gd name="connsiteY1" fmla="*/ 111305 h 158536"/>
              <a:gd name="connsiteX2" fmla="*/ 231419 w 364973"/>
              <a:gd name="connsiteY2" fmla="*/ 158375 h 158536"/>
              <a:gd name="connsiteX3" fmla="*/ 115520 w 364973"/>
              <a:gd name="connsiteY3" fmla="*/ 139853 h 158536"/>
              <a:gd name="connsiteX4" fmla="*/ 55578 w 364973"/>
              <a:gd name="connsiteY4" fmla="*/ 84707 h 158536"/>
              <a:gd name="connsiteX5" fmla="*/ 0 w 364973"/>
              <a:gd name="connsiteY5" fmla="*/ 0 h 158536"/>
              <a:gd name="connsiteX0" fmla="*/ 356780 w 423072"/>
              <a:gd name="connsiteY0" fmla="*/ 112276 h 158536"/>
              <a:gd name="connsiteX1" fmla="*/ 419736 w 423072"/>
              <a:gd name="connsiteY1" fmla="*/ 38245 h 158536"/>
              <a:gd name="connsiteX2" fmla="*/ 231419 w 423072"/>
              <a:gd name="connsiteY2" fmla="*/ 158375 h 158536"/>
              <a:gd name="connsiteX3" fmla="*/ 115520 w 423072"/>
              <a:gd name="connsiteY3" fmla="*/ 139853 h 158536"/>
              <a:gd name="connsiteX4" fmla="*/ 55578 w 423072"/>
              <a:gd name="connsiteY4" fmla="*/ 84707 h 158536"/>
              <a:gd name="connsiteX5" fmla="*/ 0 w 423072"/>
              <a:gd name="connsiteY5" fmla="*/ 0 h 158536"/>
              <a:gd name="connsiteX0" fmla="*/ 283627 w 421648"/>
              <a:gd name="connsiteY0" fmla="*/ 112276 h 158536"/>
              <a:gd name="connsiteX1" fmla="*/ 419736 w 421648"/>
              <a:gd name="connsiteY1" fmla="*/ 38245 h 158536"/>
              <a:gd name="connsiteX2" fmla="*/ 231419 w 421648"/>
              <a:gd name="connsiteY2" fmla="*/ 158375 h 158536"/>
              <a:gd name="connsiteX3" fmla="*/ 115520 w 421648"/>
              <a:gd name="connsiteY3" fmla="*/ 139853 h 158536"/>
              <a:gd name="connsiteX4" fmla="*/ 55578 w 421648"/>
              <a:gd name="connsiteY4" fmla="*/ 84707 h 158536"/>
              <a:gd name="connsiteX5" fmla="*/ 0 w 421648"/>
              <a:gd name="connsiteY5" fmla="*/ 0 h 158536"/>
              <a:gd name="connsiteX0" fmla="*/ 283627 w 549576"/>
              <a:gd name="connsiteY0" fmla="*/ 112276 h 213263"/>
              <a:gd name="connsiteX1" fmla="*/ 548485 w 549576"/>
              <a:gd name="connsiteY1" fmla="*/ 212647 h 213263"/>
              <a:gd name="connsiteX2" fmla="*/ 231419 w 549576"/>
              <a:gd name="connsiteY2" fmla="*/ 158375 h 213263"/>
              <a:gd name="connsiteX3" fmla="*/ 115520 w 549576"/>
              <a:gd name="connsiteY3" fmla="*/ 139853 h 213263"/>
              <a:gd name="connsiteX4" fmla="*/ 55578 w 549576"/>
              <a:gd name="connsiteY4" fmla="*/ 84707 h 213263"/>
              <a:gd name="connsiteX5" fmla="*/ 0 w 549576"/>
              <a:gd name="connsiteY5" fmla="*/ 0 h 213263"/>
              <a:gd name="connsiteX0" fmla="*/ 669876 w 669876"/>
              <a:gd name="connsiteY0" fmla="*/ 43930 h 213263"/>
              <a:gd name="connsiteX1" fmla="*/ 548485 w 669876"/>
              <a:gd name="connsiteY1" fmla="*/ 212647 h 213263"/>
              <a:gd name="connsiteX2" fmla="*/ 231419 w 669876"/>
              <a:gd name="connsiteY2" fmla="*/ 158375 h 213263"/>
              <a:gd name="connsiteX3" fmla="*/ 115520 w 669876"/>
              <a:gd name="connsiteY3" fmla="*/ 139853 h 213263"/>
              <a:gd name="connsiteX4" fmla="*/ 55578 w 669876"/>
              <a:gd name="connsiteY4" fmla="*/ 84707 h 213263"/>
              <a:gd name="connsiteX5" fmla="*/ 0 w 669876"/>
              <a:gd name="connsiteY5" fmla="*/ 0 h 213263"/>
              <a:gd name="connsiteX0" fmla="*/ 669876 w 669876"/>
              <a:gd name="connsiteY0" fmla="*/ 43930 h 158536"/>
              <a:gd name="connsiteX1" fmla="*/ 314395 w 669876"/>
              <a:gd name="connsiteY1" fmla="*/ 130159 h 158536"/>
              <a:gd name="connsiteX2" fmla="*/ 231419 w 669876"/>
              <a:gd name="connsiteY2" fmla="*/ 158375 h 158536"/>
              <a:gd name="connsiteX3" fmla="*/ 115520 w 669876"/>
              <a:gd name="connsiteY3" fmla="*/ 139853 h 158536"/>
              <a:gd name="connsiteX4" fmla="*/ 55578 w 669876"/>
              <a:gd name="connsiteY4" fmla="*/ 84707 h 158536"/>
              <a:gd name="connsiteX5" fmla="*/ 0 w 669876"/>
              <a:gd name="connsiteY5" fmla="*/ 0 h 158536"/>
              <a:gd name="connsiteX0" fmla="*/ 427007 w 427007"/>
              <a:gd name="connsiteY0" fmla="*/ 60428 h 158536"/>
              <a:gd name="connsiteX1" fmla="*/ 314395 w 427007"/>
              <a:gd name="connsiteY1" fmla="*/ 130159 h 158536"/>
              <a:gd name="connsiteX2" fmla="*/ 231419 w 427007"/>
              <a:gd name="connsiteY2" fmla="*/ 158375 h 158536"/>
              <a:gd name="connsiteX3" fmla="*/ 115520 w 427007"/>
              <a:gd name="connsiteY3" fmla="*/ 139853 h 158536"/>
              <a:gd name="connsiteX4" fmla="*/ 55578 w 427007"/>
              <a:gd name="connsiteY4" fmla="*/ 84707 h 158536"/>
              <a:gd name="connsiteX5" fmla="*/ 0 w 427007"/>
              <a:gd name="connsiteY5" fmla="*/ 0 h 158536"/>
              <a:gd name="connsiteX0" fmla="*/ 427007 w 427007"/>
              <a:gd name="connsiteY0" fmla="*/ 60428 h 158536"/>
              <a:gd name="connsiteX1" fmla="*/ 378769 w 427007"/>
              <a:gd name="connsiteY1" fmla="*/ 125445 h 158536"/>
              <a:gd name="connsiteX2" fmla="*/ 231419 w 427007"/>
              <a:gd name="connsiteY2" fmla="*/ 158375 h 158536"/>
              <a:gd name="connsiteX3" fmla="*/ 115520 w 427007"/>
              <a:gd name="connsiteY3" fmla="*/ 139853 h 158536"/>
              <a:gd name="connsiteX4" fmla="*/ 55578 w 427007"/>
              <a:gd name="connsiteY4" fmla="*/ 84707 h 158536"/>
              <a:gd name="connsiteX5" fmla="*/ 0 w 427007"/>
              <a:gd name="connsiteY5" fmla="*/ 0 h 158536"/>
              <a:gd name="connsiteX0" fmla="*/ 427007 w 427007"/>
              <a:gd name="connsiteY0" fmla="*/ 60428 h 158536"/>
              <a:gd name="connsiteX1" fmla="*/ 358287 w 427007"/>
              <a:gd name="connsiteY1" fmla="*/ 120731 h 158536"/>
              <a:gd name="connsiteX2" fmla="*/ 231419 w 427007"/>
              <a:gd name="connsiteY2" fmla="*/ 158375 h 158536"/>
              <a:gd name="connsiteX3" fmla="*/ 115520 w 427007"/>
              <a:gd name="connsiteY3" fmla="*/ 139853 h 158536"/>
              <a:gd name="connsiteX4" fmla="*/ 55578 w 427007"/>
              <a:gd name="connsiteY4" fmla="*/ 84707 h 158536"/>
              <a:gd name="connsiteX5" fmla="*/ 0 w 427007"/>
              <a:gd name="connsiteY5" fmla="*/ 0 h 158536"/>
              <a:gd name="connsiteX0" fmla="*/ 435785 w 435785"/>
              <a:gd name="connsiteY0" fmla="*/ 60428 h 158536"/>
              <a:gd name="connsiteX1" fmla="*/ 358287 w 435785"/>
              <a:gd name="connsiteY1" fmla="*/ 120731 h 158536"/>
              <a:gd name="connsiteX2" fmla="*/ 231419 w 435785"/>
              <a:gd name="connsiteY2" fmla="*/ 158375 h 158536"/>
              <a:gd name="connsiteX3" fmla="*/ 115520 w 435785"/>
              <a:gd name="connsiteY3" fmla="*/ 139853 h 158536"/>
              <a:gd name="connsiteX4" fmla="*/ 55578 w 435785"/>
              <a:gd name="connsiteY4" fmla="*/ 84707 h 158536"/>
              <a:gd name="connsiteX5" fmla="*/ 0 w 435785"/>
              <a:gd name="connsiteY5" fmla="*/ 0 h 158536"/>
              <a:gd name="connsiteX0" fmla="*/ 435785 w 435785"/>
              <a:gd name="connsiteY0" fmla="*/ 60428 h 158536"/>
              <a:gd name="connsiteX1" fmla="*/ 367066 w 435785"/>
              <a:gd name="connsiteY1" fmla="*/ 127801 h 158536"/>
              <a:gd name="connsiteX2" fmla="*/ 231419 w 435785"/>
              <a:gd name="connsiteY2" fmla="*/ 158375 h 158536"/>
              <a:gd name="connsiteX3" fmla="*/ 115520 w 435785"/>
              <a:gd name="connsiteY3" fmla="*/ 139853 h 158536"/>
              <a:gd name="connsiteX4" fmla="*/ 55578 w 435785"/>
              <a:gd name="connsiteY4" fmla="*/ 84707 h 158536"/>
              <a:gd name="connsiteX5" fmla="*/ 0 w 435785"/>
              <a:gd name="connsiteY5" fmla="*/ 0 h 15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85" h="158536">
                <a:moveTo>
                  <a:pt x="435785" y="60428"/>
                </a:moveTo>
                <a:cubicBezTo>
                  <a:pt x="435549" y="60266"/>
                  <a:pt x="387959" y="120118"/>
                  <a:pt x="367066" y="127801"/>
                </a:cubicBezTo>
                <a:cubicBezTo>
                  <a:pt x="346173" y="135484"/>
                  <a:pt x="271392" y="153617"/>
                  <a:pt x="231419" y="158375"/>
                </a:cubicBezTo>
                <a:cubicBezTo>
                  <a:pt x="161879" y="159758"/>
                  <a:pt x="144827" y="152131"/>
                  <a:pt x="115520" y="139853"/>
                </a:cubicBezTo>
                <a:cubicBezTo>
                  <a:pt x="86213" y="127575"/>
                  <a:pt x="72393" y="108016"/>
                  <a:pt x="55578" y="84707"/>
                </a:cubicBezTo>
                <a:cubicBezTo>
                  <a:pt x="38763" y="61398"/>
                  <a:pt x="12798" y="14211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6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94" y="626639"/>
            <a:ext cx="362317" cy="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フリーフォーム 8"/>
          <p:cNvSpPr/>
          <p:nvPr/>
        </p:nvSpPr>
        <p:spPr>
          <a:xfrm rot="1029010">
            <a:off x="10012558" y="5410415"/>
            <a:ext cx="879141" cy="587640"/>
          </a:xfrm>
          <a:custGeom>
            <a:avLst/>
            <a:gdLst>
              <a:gd name="connsiteX0" fmla="*/ 372694 w 901399"/>
              <a:gd name="connsiteY0" fmla="*/ 108342 h 550374"/>
              <a:gd name="connsiteX1" fmla="*/ 8668 w 901399"/>
              <a:gd name="connsiteY1" fmla="*/ 403030 h 550374"/>
              <a:gd name="connsiteX2" fmla="*/ 0 w 901399"/>
              <a:gd name="connsiteY2" fmla="*/ 437699 h 550374"/>
              <a:gd name="connsiteX3" fmla="*/ 52004 w 901399"/>
              <a:gd name="connsiteY3" fmla="*/ 546040 h 550374"/>
              <a:gd name="connsiteX4" fmla="*/ 82340 w 901399"/>
              <a:gd name="connsiteY4" fmla="*/ 550374 h 550374"/>
              <a:gd name="connsiteX5" fmla="*/ 485369 w 901399"/>
              <a:gd name="connsiteY5" fmla="*/ 221017 h 550374"/>
              <a:gd name="connsiteX6" fmla="*/ 524372 w 901399"/>
              <a:gd name="connsiteY6" fmla="*/ 182014 h 550374"/>
              <a:gd name="connsiteX7" fmla="*/ 580709 w 901399"/>
              <a:gd name="connsiteY7" fmla="*/ 177680 h 550374"/>
              <a:gd name="connsiteX8" fmla="*/ 723720 w 901399"/>
              <a:gd name="connsiteY8" fmla="*/ 199348 h 550374"/>
              <a:gd name="connsiteX9" fmla="*/ 853729 w 901399"/>
              <a:gd name="connsiteY9" fmla="*/ 225350 h 550374"/>
              <a:gd name="connsiteX10" fmla="*/ 866730 w 901399"/>
              <a:gd name="connsiteY10" fmla="*/ 212349 h 550374"/>
              <a:gd name="connsiteX11" fmla="*/ 901399 w 901399"/>
              <a:gd name="connsiteY11" fmla="*/ 99674 h 550374"/>
              <a:gd name="connsiteX12" fmla="*/ 892732 w 901399"/>
              <a:gd name="connsiteY12" fmla="*/ 56338 h 550374"/>
              <a:gd name="connsiteX13" fmla="*/ 598044 w 901399"/>
              <a:gd name="connsiteY13" fmla="*/ 0 h 550374"/>
              <a:gd name="connsiteX14" fmla="*/ 563375 w 901399"/>
              <a:gd name="connsiteY14" fmla="*/ 4334 h 550374"/>
              <a:gd name="connsiteX15" fmla="*/ 489703 w 901399"/>
              <a:gd name="connsiteY15" fmla="*/ 17335 h 550374"/>
              <a:gd name="connsiteX16" fmla="*/ 372694 w 901399"/>
              <a:gd name="connsiteY16" fmla="*/ 108342 h 550374"/>
              <a:gd name="connsiteX0" fmla="*/ 372694 w 901399"/>
              <a:gd name="connsiteY0" fmla="*/ 108342 h 550374"/>
              <a:gd name="connsiteX1" fmla="*/ 8668 w 901399"/>
              <a:gd name="connsiteY1" fmla="*/ 403030 h 550374"/>
              <a:gd name="connsiteX2" fmla="*/ 0 w 901399"/>
              <a:gd name="connsiteY2" fmla="*/ 437699 h 550374"/>
              <a:gd name="connsiteX3" fmla="*/ 52004 w 901399"/>
              <a:gd name="connsiteY3" fmla="*/ 546040 h 550374"/>
              <a:gd name="connsiteX4" fmla="*/ 82340 w 901399"/>
              <a:gd name="connsiteY4" fmla="*/ 550374 h 550374"/>
              <a:gd name="connsiteX5" fmla="*/ 485369 w 901399"/>
              <a:gd name="connsiteY5" fmla="*/ 221017 h 550374"/>
              <a:gd name="connsiteX6" fmla="*/ 524372 w 901399"/>
              <a:gd name="connsiteY6" fmla="*/ 182014 h 550374"/>
              <a:gd name="connsiteX7" fmla="*/ 580709 w 901399"/>
              <a:gd name="connsiteY7" fmla="*/ 177680 h 550374"/>
              <a:gd name="connsiteX8" fmla="*/ 732616 w 901399"/>
              <a:gd name="connsiteY8" fmla="*/ 169391 h 550374"/>
              <a:gd name="connsiteX9" fmla="*/ 853729 w 901399"/>
              <a:gd name="connsiteY9" fmla="*/ 225350 h 550374"/>
              <a:gd name="connsiteX10" fmla="*/ 866730 w 901399"/>
              <a:gd name="connsiteY10" fmla="*/ 212349 h 550374"/>
              <a:gd name="connsiteX11" fmla="*/ 901399 w 901399"/>
              <a:gd name="connsiteY11" fmla="*/ 99674 h 550374"/>
              <a:gd name="connsiteX12" fmla="*/ 892732 w 901399"/>
              <a:gd name="connsiteY12" fmla="*/ 56338 h 550374"/>
              <a:gd name="connsiteX13" fmla="*/ 598044 w 901399"/>
              <a:gd name="connsiteY13" fmla="*/ 0 h 550374"/>
              <a:gd name="connsiteX14" fmla="*/ 563375 w 901399"/>
              <a:gd name="connsiteY14" fmla="*/ 4334 h 550374"/>
              <a:gd name="connsiteX15" fmla="*/ 489703 w 901399"/>
              <a:gd name="connsiteY15" fmla="*/ 17335 h 550374"/>
              <a:gd name="connsiteX16" fmla="*/ 372694 w 901399"/>
              <a:gd name="connsiteY16" fmla="*/ 108342 h 550374"/>
              <a:gd name="connsiteX0" fmla="*/ 372694 w 901399"/>
              <a:gd name="connsiteY0" fmla="*/ 108342 h 550374"/>
              <a:gd name="connsiteX1" fmla="*/ 8668 w 901399"/>
              <a:gd name="connsiteY1" fmla="*/ 403030 h 550374"/>
              <a:gd name="connsiteX2" fmla="*/ 0 w 901399"/>
              <a:gd name="connsiteY2" fmla="*/ 437699 h 550374"/>
              <a:gd name="connsiteX3" fmla="*/ 52004 w 901399"/>
              <a:gd name="connsiteY3" fmla="*/ 546040 h 550374"/>
              <a:gd name="connsiteX4" fmla="*/ 82340 w 901399"/>
              <a:gd name="connsiteY4" fmla="*/ 550374 h 550374"/>
              <a:gd name="connsiteX5" fmla="*/ 485369 w 901399"/>
              <a:gd name="connsiteY5" fmla="*/ 221017 h 550374"/>
              <a:gd name="connsiteX6" fmla="*/ 524372 w 901399"/>
              <a:gd name="connsiteY6" fmla="*/ 182014 h 550374"/>
              <a:gd name="connsiteX7" fmla="*/ 580709 w 901399"/>
              <a:gd name="connsiteY7" fmla="*/ 177680 h 550374"/>
              <a:gd name="connsiteX8" fmla="*/ 732616 w 901399"/>
              <a:gd name="connsiteY8" fmla="*/ 169391 h 550374"/>
              <a:gd name="connsiteX9" fmla="*/ 836453 w 901399"/>
              <a:gd name="connsiteY9" fmla="*/ 139975 h 550374"/>
              <a:gd name="connsiteX10" fmla="*/ 866730 w 901399"/>
              <a:gd name="connsiteY10" fmla="*/ 212349 h 550374"/>
              <a:gd name="connsiteX11" fmla="*/ 901399 w 901399"/>
              <a:gd name="connsiteY11" fmla="*/ 99674 h 550374"/>
              <a:gd name="connsiteX12" fmla="*/ 892732 w 901399"/>
              <a:gd name="connsiteY12" fmla="*/ 56338 h 550374"/>
              <a:gd name="connsiteX13" fmla="*/ 598044 w 901399"/>
              <a:gd name="connsiteY13" fmla="*/ 0 h 550374"/>
              <a:gd name="connsiteX14" fmla="*/ 563375 w 901399"/>
              <a:gd name="connsiteY14" fmla="*/ 4334 h 550374"/>
              <a:gd name="connsiteX15" fmla="*/ 489703 w 901399"/>
              <a:gd name="connsiteY15" fmla="*/ 17335 h 550374"/>
              <a:gd name="connsiteX16" fmla="*/ 372694 w 901399"/>
              <a:gd name="connsiteY16" fmla="*/ 108342 h 550374"/>
              <a:gd name="connsiteX0" fmla="*/ 372694 w 901399"/>
              <a:gd name="connsiteY0" fmla="*/ 108342 h 550374"/>
              <a:gd name="connsiteX1" fmla="*/ 8668 w 901399"/>
              <a:gd name="connsiteY1" fmla="*/ 403030 h 550374"/>
              <a:gd name="connsiteX2" fmla="*/ 0 w 901399"/>
              <a:gd name="connsiteY2" fmla="*/ 437699 h 550374"/>
              <a:gd name="connsiteX3" fmla="*/ 52004 w 901399"/>
              <a:gd name="connsiteY3" fmla="*/ 546040 h 550374"/>
              <a:gd name="connsiteX4" fmla="*/ 82340 w 901399"/>
              <a:gd name="connsiteY4" fmla="*/ 550374 h 550374"/>
              <a:gd name="connsiteX5" fmla="*/ 485369 w 901399"/>
              <a:gd name="connsiteY5" fmla="*/ 221017 h 550374"/>
              <a:gd name="connsiteX6" fmla="*/ 524372 w 901399"/>
              <a:gd name="connsiteY6" fmla="*/ 182014 h 550374"/>
              <a:gd name="connsiteX7" fmla="*/ 580709 w 901399"/>
              <a:gd name="connsiteY7" fmla="*/ 177680 h 550374"/>
              <a:gd name="connsiteX8" fmla="*/ 732616 w 901399"/>
              <a:gd name="connsiteY8" fmla="*/ 169391 h 550374"/>
              <a:gd name="connsiteX9" fmla="*/ 836453 w 901399"/>
              <a:gd name="connsiteY9" fmla="*/ 139975 h 550374"/>
              <a:gd name="connsiteX10" fmla="*/ 875933 w 901399"/>
              <a:gd name="connsiteY10" fmla="*/ 168690 h 550374"/>
              <a:gd name="connsiteX11" fmla="*/ 901399 w 901399"/>
              <a:gd name="connsiteY11" fmla="*/ 99674 h 550374"/>
              <a:gd name="connsiteX12" fmla="*/ 892732 w 901399"/>
              <a:gd name="connsiteY12" fmla="*/ 56338 h 550374"/>
              <a:gd name="connsiteX13" fmla="*/ 598044 w 901399"/>
              <a:gd name="connsiteY13" fmla="*/ 0 h 550374"/>
              <a:gd name="connsiteX14" fmla="*/ 563375 w 901399"/>
              <a:gd name="connsiteY14" fmla="*/ 4334 h 550374"/>
              <a:gd name="connsiteX15" fmla="*/ 489703 w 901399"/>
              <a:gd name="connsiteY15" fmla="*/ 17335 h 550374"/>
              <a:gd name="connsiteX16" fmla="*/ 372694 w 901399"/>
              <a:gd name="connsiteY16" fmla="*/ 108342 h 550374"/>
              <a:gd name="connsiteX0" fmla="*/ 372694 w 901399"/>
              <a:gd name="connsiteY0" fmla="*/ 104008 h 546040"/>
              <a:gd name="connsiteX1" fmla="*/ 8668 w 901399"/>
              <a:gd name="connsiteY1" fmla="*/ 398696 h 546040"/>
              <a:gd name="connsiteX2" fmla="*/ 0 w 901399"/>
              <a:gd name="connsiteY2" fmla="*/ 433365 h 546040"/>
              <a:gd name="connsiteX3" fmla="*/ 52004 w 901399"/>
              <a:gd name="connsiteY3" fmla="*/ 541706 h 546040"/>
              <a:gd name="connsiteX4" fmla="*/ 82340 w 901399"/>
              <a:gd name="connsiteY4" fmla="*/ 546040 h 546040"/>
              <a:gd name="connsiteX5" fmla="*/ 485369 w 901399"/>
              <a:gd name="connsiteY5" fmla="*/ 216683 h 546040"/>
              <a:gd name="connsiteX6" fmla="*/ 524372 w 901399"/>
              <a:gd name="connsiteY6" fmla="*/ 177680 h 546040"/>
              <a:gd name="connsiteX7" fmla="*/ 580709 w 901399"/>
              <a:gd name="connsiteY7" fmla="*/ 173346 h 546040"/>
              <a:gd name="connsiteX8" fmla="*/ 732616 w 901399"/>
              <a:gd name="connsiteY8" fmla="*/ 165057 h 546040"/>
              <a:gd name="connsiteX9" fmla="*/ 836453 w 901399"/>
              <a:gd name="connsiteY9" fmla="*/ 135641 h 546040"/>
              <a:gd name="connsiteX10" fmla="*/ 875933 w 901399"/>
              <a:gd name="connsiteY10" fmla="*/ 164356 h 546040"/>
              <a:gd name="connsiteX11" fmla="*/ 901399 w 901399"/>
              <a:gd name="connsiteY11" fmla="*/ 95340 h 546040"/>
              <a:gd name="connsiteX12" fmla="*/ 892732 w 901399"/>
              <a:gd name="connsiteY12" fmla="*/ 52004 h 546040"/>
              <a:gd name="connsiteX13" fmla="*/ 681527 w 901399"/>
              <a:gd name="connsiteY13" fmla="*/ 1650 h 546040"/>
              <a:gd name="connsiteX14" fmla="*/ 563375 w 901399"/>
              <a:gd name="connsiteY14" fmla="*/ 0 h 546040"/>
              <a:gd name="connsiteX15" fmla="*/ 489703 w 901399"/>
              <a:gd name="connsiteY15" fmla="*/ 13001 h 546040"/>
              <a:gd name="connsiteX16" fmla="*/ 372694 w 901399"/>
              <a:gd name="connsiteY16" fmla="*/ 104008 h 546040"/>
              <a:gd name="connsiteX0" fmla="*/ 372694 w 901399"/>
              <a:gd name="connsiteY0" fmla="*/ 104008 h 546040"/>
              <a:gd name="connsiteX1" fmla="*/ 8668 w 901399"/>
              <a:gd name="connsiteY1" fmla="*/ 398696 h 546040"/>
              <a:gd name="connsiteX2" fmla="*/ 0 w 901399"/>
              <a:gd name="connsiteY2" fmla="*/ 433365 h 546040"/>
              <a:gd name="connsiteX3" fmla="*/ 52004 w 901399"/>
              <a:gd name="connsiteY3" fmla="*/ 541706 h 546040"/>
              <a:gd name="connsiteX4" fmla="*/ 82340 w 901399"/>
              <a:gd name="connsiteY4" fmla="*/ 546040 h 546040"/>
              <a:gd name="connsiteX5" fmla="*/ 485369 w 901399"/>
              <a:gd name="connsiteY5" fmla="*/ 216683 h 546040"/>
              <a:gd name="connsiteX6" fmla="*/ 524372 w 901399"/>
              <a:gd name="connsiteY6" fmla="*/ 177680 h 546040"/>
              <a:gd name="connsiteX7" fmla="*/ 580709 w 901399"/>
              <a:gd name="connsiteY7" fmla="*/ 173346 h 546040"/>
              <a:gd name="connsiteX8" fmla="*/ 732616 w 901399"/>
              <a:gd name="connsiteY8" fmla="*/ 165057 h 546040"/>
              <a:gd name="connsiteX9" fmla="*/ 836453 w 901399"/>
              <a:gd name="connsiteY9" fmla="*/ 135641 h 546040"/>
              <a:gd name="connsiteX10" fmla="*/ 875933 w 901399"/>
              <a:gd name="connsiteY10" fmla="*/ 164356 h 546040"/>
              <a:gd name="connsiteX11" fmla="*/ 901399 w 901399"/>
              <a:gd name="connsiteY11" fmla="*/ 95340 h 546040"/>
              <a:gd name="connsiteX12" fmla="*/ 892732 w 901399"/>
              <a:gd name="connsiteY12" fmla="*/ 52004 h 546040"/>
              <a:gd name="connsiteX13" fmla="*/ 681527 w 901399"/>
              <a:gd name="connsiteY13" fmla="*/ 1650 h 546040"/>
              <a:gd name="connsiteX14" fmla="*/ 563375 w 901399"/>
              <a:gd name="connsiteY14" fmla="*/ 0 h 546040"/>
              <a:gd name="connsiteX15" fmla="*/ 513041 w 901399"/>
              <a:gd name="connsiteY15" fmla="*/ 33530 h 546040"/>
              <a:gd name="connsiteX16" fmla="*/ 489703 w 901399"/>
              <a:gd name="connsiteY16" fmla="*/ 13001 h 546040"/>
              <a:gd name="connsiteX17" fmla="*/ 372694 w 901399"/>
              <a:gd name="connsiteY17" fmla="*/ 104008 h 546040"/>
              <a:gd name="connsiteX0" fmla="*/ 372694 w 901399"/>
              <a:gd name="connsiteY0" fmla="*/ 104008 h 546040"/>
              <a:gd name="connsiteX1" fmla="*/ 8668 w 901399"/>
              <a:gd name="connsiteY1" fmla="*/ 398696 h 546040"/>
              <a:gd name="connsiteX2" fmla="*/ 0 w 901399"/>
              <a:gd name="connsiteY2" fmla="*/ 433365 h 546040"/>
              <a:gd name="connsiteX3" fmla="*/ 52004 w 901399"/>
              <a:gd name="connsiteY3" fmla="*/ 541706 h 546040"/>
              <a:gd name="connsiteX4" fmla="*/ 82340 w 901399"/>
              <a:gd name="connsiteY4" fmla="*/ 546040 h 546040"/>
              <a:gd name="connsiteX5" fmla="*/ 485369 w 901399"/>
              <a:gd name="connsiteY5" fmla="*/ 216683 h 546040"/>
              <a:gd name="connsiteX6" fmla="*/ 524372 w 901399"/>
              <a:gd name="connsiteY6" fmla="*/ 177680 h 546040"/>
              <a:gd name="connsiteX7" fmla="*/ 580709 w 901399"/>
              <a:gd name="connsiteY7" fmla="*/ 173346 h 546040"/>
              <a:gd name="connsiteX8" fmla="*/ 732616 w 901399"/>
              <a:gd name="connsiteY8" fmla="*/ 165057 h 546040"/>
              <a:gd name="connsiteX9" fmla="*/ 836453 w 901399"/>
              <a:gd name="connsiteY9" fmla="*/ 135641 h 546040"/>
              <a:gd name="connsiteX10" fmla="*/ 875933 w 901399"/>
              <a:gd name="connsiteY10" fmla="*/ 164356 h 546040"/>
              <a:gd name="connsiteX11" fmla="*/ 901399 w 901399"/>
              <a:gd name="connsiteY11" fmla="*/ 95340 h 546040"/>
              <a:gd name="connsiteX12" fmla="*/ 892732 w 901399"/>
              <a:gd name="connsiteY12" fmla="*/ 52004 h 546040"/>
              <a:gd name="connsiteX13" fmla="*/ 681527 w 901399"/>
              <a:gd name="connsiteY13" fmla="*/ 1650 h 546040"/>
              <a:gd name="connsiteX14" fmla="*/ 563375 w 901399"/>
              <a:gd name="connsiteY14" fmla="*/ 0 h 546040"/>
              <a:gd name="connsiteX15" fmla="*/ 513041 w 901399"/>
              <a:gd name="connsiteY15" fmla="*/ 33530 h 546040"/>
              <a:gd name="connsiteX16" fmla="*/ 455654 w 901399"/>
              <a:gd name="connsiteY16" fmla="*/ 64326 h 546040"/>
              <a:gd name="connsiteX17" fmla="*/ 372694 w 901399"/>
              <a:gd name="connsiteY17" fmla="*/ 104008 h 546040"/>
              <a:gd name="connsiteX0" fmla="*/ 372694 w 901399"/>
              <a:gd name="connsiteY0" fmla="*/ 102358 h 544390"/>
              <a:gd name="connsiteX1" fmla="*/ 8668 w 901399"/>
              <a:gd name="connsiteY1" fmla="*/ 397046 h 544390"/>
              <a:gd name="connsiteX2" fmla="*/ 0 w 901399"/>
              <a:gd name="connsiteY2" fmla="*/ 431715 h 544390"/>
              <a:gd name="connsiteX3" fmla="*/ 52004 w 901399"/>
              <a:gd name="connsiteY3" fmla="*/ 540056 h 544390"/>
              <a:gd name="connsiteX4" fmla="*/ 82340 w 901399"/>
              <a:gd name="connsiteY4" fmla="*/ 544390 h 544390"/>
              <a:gd name="connsiteX5" fmla="*/ 485369 w 901399"/>
              <a:gd name="connsiteY5" fmla="*/ 215033 h 544390"/>
              <a:gd name="connsiteX6" fmla="*/ 524372 w 901399"/>
              <a:gd name="connsiteY6" fmla="*/ 176030 h 544390"/>
              <a:gd name="connsiteX7" fmla="*/ 580709 w 901399"/>
              <a:gd name="connsiteY7" fmla="*/ 171696 h 544390"/>
              <a:gd name="connsiteX8" fmla="*/ 732616 w 901399"/>
              <a:gd name="connsiteY8" fmla="*/ 163407 h 544390"/>
              <a:gd name="connsiteX9" fmla="*/ 836453 w 901399"/>
              <a:gd name="connsiteY9" fmla="*/ 133991 h 544390"/>
              <a:gd name="connsiteX10" fmla="*/ 875933 w 901399"/>
              <a:gd name="connsiteY10" fmla="*/ 162706 h 544390"/>
              <a:gd name="connsiteX11" fmla="*/ 901399 w 901399"/>
              <a:gd name="connsiteY11" fmla="*/ 93690 h 544390"/>
              <a:gd name="connsiteX12" fmla="*/ 892732 w 901399"/>
              <a:gd name="connsiteY12" fmla="*/ 50354 h 544390"/>
              <a:gd name="connsiteX13" fmla="*/ 681527 w 901399"/>
              <a:gd name="connsiteY13" fmla="*/ 0 h 544390"/>
              <a:gd name="connsiteX14" fmla="*/ 573598 w 901399"/>
              <a:gd name="connsiteY14" fmla="*/ 31477 h 544390"/>
              <a:gd name="connsiteX15" fmla="*/ 513041 w 901399"/>
              <a:gd name="connsiteY15" fmla="*/ 31880 h 544390"/>
              <a:gd name="connsiteX16" fmla="*/ 455654 w 901399"/>
              <a:gd name="connsiteY16" fmla="*/ 62676 h 544390"/>
              <a:gd name="connsiteX17" fmla="*/ 372694 w 901399"/>
              <a:gd name="connsiteY17" fmla="*/ 102358 h 544390"/>
              <a:gd name="connsiteX0" fmla="*/ 372694 w 901399"/>
              <a:gd name="connsiteY0" fmla="*/ 74648 h 516680"/>
              <a:gd name="connsiteX1" fmla="*/ 8668 w 901399"/>
              <a:gd name="connsiteY1" fmla="*/ 369336 h 516680"/>
              <a:gd name="connsiteX2" fmla="*/ 0 w 901399"/>
              <a:gd name="connsiteY2" fmla="*/ 404005 h 516680"/>
              <a:gd name="connsiteX3" fmla="*/ 52004 w 901399"/>
              <a:gd name="connsiteY3" fmla="*/ 512346 h 516680"/>
              <a:gd name="connsiteX4" fmla="*/ 82340 w 901399"/>
              <a:gd name="connsiteY4" fmla="*/ 516680 h 516680"/>
              <a:gd name="connsiteX5" fmla="*/ 485369 w 901399"/>
              <a:gd name="connsiteY5" fmla="*/ 187323 h 516680"/>
              <a:gd name="connsiteX6" fmla="*/ 524372 w 901399"/>
              <a:gd name="connsiteY6" fmla="*/ 148320 h 516680"/>
              <a:gd name="connsiteX7" fmla="*/ 580709 w 901399"/>
              <a:gd name="connsiteY7" fmla="*/ 143986 h 516680"/>
              <a:gd name="connsiteX8" fmla="*/ 732616 w 901399"/>
              <a:gd name="connsiteY8" fmla="*/ 135697 h 516680"/>
              <a:gd name="connsiteX9" fmla="*/ 836453 w 901399"/>
              <a:gd name="connsiteY9" fmla="*/ 106281 h 516680"/>
              <a:gd name="connsiteX10" fmla="*/ 875933 w 901399"/>
              <a:gd name="connsiteY10" fmla="*/ 134996 h 516680"/>
              <a:gd name="connsiteX11" fmla="*/ 901399 w 901399"/>
              <a:gd name="connsiteY11" fmla="*/ 65980 h 516680"/>
              <a:gd name="connsiteX12" fmla="*/ 892732 w 901399"/>
              <a:gd name="connsiteY12" fmla="*/ 22644 h 516680"/>
              <a:gd name="connsiteX13" fmla="*/ 694612 w 901399"/>
              <a:gd name="connsiteY13" fmla="*/ 0 h 516680"/>
              <a:gd name="connsiteX14" fmla="*/ 573598 w 901399"/>
              <a:gd name="connsiteY14" fmla="*/ 3767 h 516680"/>
              <a:gd name="connsiteX15" fmla="*/ 513041 w 901399"/>
              <a:gd name="connsiteY15" fmla="*/ 4170 h 516680"/>
              <a:gd name="connsiteX16" fmla="*/ 455654 w 901399"/>
              <a:gd name="connsiteY16" fmla="*/ 34966 h 516680"/>
              <a:gd name="connsiteX17" fmla="*/ 372694 w 901399"/>
              <a:gd name="connsiteY17" fmla="*/ 74648 h 516680"/>
              <a:gd name="connsiteX0" fmla="*/ 372694 w 901399"/>
              <a:gd name="connsiteY0" fmla="*/ 74648 h 516680"/>
              <a:gd name="connsiteX1" fmla="*/ 8668 w 901399"/>
              <a:gd name="connsiteY1" fmla="*/ 369336 h 516680"/>
              <a:gd name="connsiteX2" fmla="*/ 0 w 901399"/>
              <a:gd name="connsiteY2" fmla="*/ 404005 h 516680"/>
              <a:gd name="connsiteX3" fmla="*/ 52004 w 901399"/>
              <a:gd name="connsiteY3" fmla="*/ 512346 h 516680"/>
              <a:gd name="connsiteX4" fmla="*/ 82340 w 901399"/>
              <a:gd name="connsiteY4" fmla="*/ 516680 h 516680"/>
              <a:gd name="connsiteX5" fmla="*/ 485369 w 901399"/>
              <a:gd name="connsiteY5" fmla="*/ 187323 h 516680"/>
              <a:gd name="connsiteX6" fmla="*/ 524372 w 901399"/>
              <a:gd name="connsiteY6" fmla="*/ 148320 h 516680"/>
              <a:gd name="connsiteX7" fmla="*/ 580709 w 901399"/>
              <a:gd name="connsiteY7" fmla="*/ 143986 h 516680"/>
              <a:gd name="connsiteX8" fmla="*/ 732616 w 901399"/>
              <a:gd name="connsiteY8" fmla="*/ 135697 h 516680"/>
              <a:gd name="connsiteX9" fmla="*/ 836453 w 901399"/>
              <a:gd name="connsiteY9" fmla="*/ 106281 h 516680"/>
              <a:gd name="connsiteX10" fmla="*/ 892217 w 901399"/>
              <a:gd name="connsiteY10" fmla="*/ 111718 h 516680"/>
              <a:gd name="connsiteX11" fmla="*/ 901399 w 901399"/>
              <a:gd name="connsiteY11" fmla="*/ 65980 h 516680"/>
              <a:gd name="connsiteX12" fmla="*/ 892732 w 901399"/>
              <a:gd name="connsiteY12" fmla="*/ 22644 h 516680"/>
              <a:gd name="connsiteX13" fmla="*/ 694612 w 901399"/>
              <a:gd name="connsiteY13" fmla="*/ 0 h 516680"/>
              <a:gd name="connsiteX14" fmla="*/ 573598 w 901399"/>
              <a:gd name="connsiteY14" fmla="*/ 3767 h 516680"/>
              <a:gd name="connsiteX15" fmla="*/ 513041 w 901399"/>
              <a:gd name="connsiteY15" fmla="*/ 4170 h 516680"/>
              <a:gd name="connsiteX16" fmla="*/ 455654 w 901399"/>
              <a:gd name="connsiteY16" fmla="*/ 34966 h 516680"/>
              <a:gd name="connsiteX17" fmla="*/ 372694 w 901399"/>
              <a:gd name="connsiteY17" fmla="*/ 74648 h 516680"/>
              <a:gd name="connsiteX0" fmla="*/ 372694 w 901399"/>
              <a:gd name="connsiteY0" fmla="*/ 77374 h 519406"/>
              <a:gd name="connsiteX1" fmla="*/ 8668 w 901399"/>
              <a:gd name="connsiteY1" fmla="*/ 372062 h 519406"/>
              <a:gd name="connsiteX2" fmla="*/ 0 w 901399"/>
              <a:gd name="connsiteY2" fmla="*/ 406731 h 519406"/>
              <a:gd name="connsiteX3" fmla="*/ 52004 w 901399"/>
              <a:gd name="connsiteY3" fmla="*/ 515072 h 519406"/>
              <a:gd name="connsiteX4" fmla="*/ 82340 w 901399"/>
              <a:gd name="connsiteY4" fmla="*/ 519406 h 519406"/>
              <a:gd name="connsiteX5" fmla="*/ 485369 w 901399"/>
              <a:gd name="connsiteY5" fmla="*/ 190049 h 519406"/>
              <a:gd name="connsiteX6" fmla="*/ 524372 w 901399"/>
              <a:gd name="connsiteY6" fmla="*/ 151046 h 519406"/>
              <a:gd name="connsiteX7" fmla="*/ 580709 w 901399"/>
              <a:gd name="connsiteY7" fmla="*/ 146712 h 519406"/>
              <a:gd name="connsiteX8" fmla="*/ 732616 w 901399"/>
              <a:gd name="connsiteY8" fmla="*/ 138423 h 519406"/>
              <a:gd name="connsiteX9" fmla="*/ 836453 w 901399"/>
              <a:gd name="connsiteY9" fmla="*/ 109007 h 519406"/>
              <a:gd name="connsiteX10" fmla="*/ 892217 w 901399"/>
              <a:gd name="connsiteY10" fmla="*/ 114444 h 519406"/>
              <a:gd name="connsiteX11" fmla="*/ 901399 w 901399"/>
              <a:gd name="connsiteY11" fmla="*/ 68706 h 519406"/>
              <a:gd name="connsiteX12" fmla="*/ 780603 w 901399"/>
              <a:gd name="connsiteY12" fmla="*/ 0 h 519406"/>
              <a:gd name="connsiteX13" fmla="*/ 694612 w 901399"/>
              <a:gd name="connsiteY13" fmla="*/ 2726 h 519406"/>
              <a:gd name="connsiteX14" fmla="*/ 573598 w 901399"/>
              <a:gd name="connsiteY14" fmla="*/ 6493 h 519406"/>
              <a:gd name="connsiteX15" fmla="*/ 513041 w 901399"/>
              <a:gd name="connsiteY15" fmla="*/ 6896 h 519406"/>
              <a:gd name="connsiteX16" fmla="*/ 455654 w 901399"/>
              <a:gd name="connsiteY16" fmla="*/ 37692 h 519406"/>
              <a:gd name="connsiteX17" fmla="*/ 372694 w 901399"/>
              <a:gd name="connsiteY17" fmla="*/ 77374 h 519406"/>
              <a:gd name="connsiteX0" fmla="*/ 372694 w 892217"/>
              <a:gd name="connsiteY0" fmla="*/ 77374 h 519406"/>
              <a:gd name="connsiteX1" fmla="*/ 8668 w 892217"/>
              <a:gd name="connsiteY1" fmla="*/ 372062 h 519406"/>
              <a:gd name="connsiteX2" fmla="*/ 0 w 892217"/>
              <a:gd name="connsiteY2" fmla="*/ 406731 h 519406"/>
              <a:gd name="connsiteX3" fmla="*/ 52004 w 892217"/>
              <a:gd name="connsiteY3" fmla="*/ 515072 h 519406"/>
              <a:gd name="connsiteX4" fmla="*/ 82340 w 892217"/>
              <a:gd name="connsiteY4" fmla="*/ 519406 h 519406"/>
              <a:gd name="connsiteX5" fmla="*/ 485369 w 892217"/>
              <a:gd name="connsiteY5" fmla="*/ 190049 h 519406"/>
              <a:gd name="connsiteX6" fmla="*/ 524372 w 892217"/>
              <a:gd name="connsiteY6" fmla="*/ 151046 h 519406"/>
              <a:gd name="connsiteX7" fmla="*/ 580709 w 892217"/>
              <a:gd name="connsiteY7" fmla="*/ 146712 h 519406"/>
              <a:gd name="connsiteX8" fmla="*/ 732616 w 892217"/>
              <a:gd name="connsiteY8" fmla="*/ 138423 h 519406"/>
              <a:gd name="connsiteX9" fmla="*/ 836453 w 892217"/>
              <a:gd name="connsiteY9" fmla="*/ 109007 h 519406"/>
              <a:gd name="connsiteX10" fmla="*/ 892217 w 892217"/>
              <a:gd name="connsiteY10" fmla="*/ 114444 h 519406"/>
              <a:gd name="connsiteX11" fmla="*/ 874066 w 892217"/>
              <a:gd name="connsiteY11" fmla="*/ 22383 h 519406"/>
              <a:gd name="connsiteX12" fmla="*/ 780603 w 892217"/>
              <a:gd name="connsiteY12" fmla="*/ 0 h 519406"/>
              <a:gd name="connsiteX13" fmla="*/ 694612 w 892217"/>
              <a:gd name="connsiteY13" fmla="*/ 2726 h 519406"/>
              <a:gd name="connsiteX14" fmla="*/ 573598 w 892217"/>
              <a:gd name="connsiteY14" fmla="*/ 6493 h 519406"/>
              <a:gd name="connsiteX15" fmla="*/ 513041 w 892217"/>
              <a:gd name="connsiteY15" fmla="*/ 6896 h 519406"/>
              <a:gd name="connsiteX16" fmla="*/ 455654 w 892217"/>
              <a:gd name="connsiteY16" fmla="*/ 37692 h 519406"/>
              <a:gd name="connsiteX17" fmla="*/ 372694 w 892217"/>
              <a:gd name="connsiteY17" fmla="*/ 77374 h 519406"/>
              <a:gd name="connsiteX0" fmla="*/ 372694 w 892217"/>
              <a:gd name="connsiteY0" fmla="*/ 77374 h 519406"/>
              <a:gd name="connsiteX1" fmla="*/ 8668 w 892217"/>
              <a:gd name="connsiteY1" fmla="*/ 372062 h 519406"/>
              <a:gd name="connsiteX2" fmla="*/ 0 w 892217"/>
              <a:gd name="connsiteY2" fmla="*/ 406731 h 519406"/>
              <a:gd name="connsiteX3" fmla="*/ 52004 w 892217"/>
              <a:gd name="connsiteY3" fmla="*/ 515072 h 519406"/>
              <a:gd name="connsiteX4" fmla="*/ 82340 w 892217"/>
              <a:gd name="connsiteY4" fmla="*/ 519406 h 519406"/>
              <a:gd name="connsiteX5" fmla="*/ 316892 w 892217"/>
              <a:gd name="connsiteY5" fmla="*/ 270812 h 519406"/>
              <a:gd name="connsiteX6" fmla="*/ 485369 w 892217"/>
              <a:gd name="connsiteY6" fmla="*/ 190049 h 519406"/>
              <a:gd name="connsiteX7" fmla="*/ 524372 w 892217"/>
              <a:gd name="connsiteY7" fmla="*/ 151046 h 519406"/>
              <a:gd name="connsiteX8" fmla="*/ 580709 w 892217"/>
              <a:gd name="connsiteY8" fmla="*/ 146712 h 519406"/>
              <a:gd name="connsiteX9" fmla="*/ 732616 w 892217"/>
              <a:gd name="connsiteY9" fmla="*/ 138423 h 519406"/>
              <a:gd name="connsiteX10" fmla="*/ 836453 w 892217"/>
              <a:gd name="connsiteY10" fmla="*/ 109007 h 519406"/>
              <a:gd name="connsiteX11" fmla="*/ 892217 w 892217"/>
              <a:gd name="connsiteY11" fmla="*/ 114444 h 519406"/>
              <a:gd name="connsiteX12" fmla="*/ 874066 w 892217"/>
              <a:gd name="connsiteY12" fmla="*/ 22383 h 519406"/>
              <a:gd name="connsiteX13" fmla="*/ 780603 w 892217"/>
              <a:gd name="connsiteY13" fmla="*/ 0 h 519406"/>
              <a:gd name="connsiteX14" fmla="*/ 694612 w 892217"/>
              <a:gd name="connsiteY14" fmla="*/ 2726 h 519406"/>
              <a:gd name="connsiteX15" fmla="*/ 573598 w 892217"/>
              <a:gd name="connsiteY15" fmla="*/ 6493 h 519406"/>
              <a:gd name="connsiteX16" fmla="*/ 513041 w 892217"/>
              <a:gd name="connsiteY16" fmla="*/ 6896 h 519406"/>
              <a:gd name="connsiteX17" fmla="*/ 455654 w 892217"/>
              <a:gd name="connsiteY17" fmla="*/ 37692 h 519406"/>
              <a:gd name="connsiteX18" fmla="*/ 372694 w 892217"/>
              <a:gd name="connsiteY18" fmla="*/ 77374 h 519406"/>
              <a:gd name="connsiteX0" fmla="*/ 372694 w 892217"/>
              <a:gd name="connsiteY0" fmla="*/ 77374 h 519406"/>
              <a:gd name="connsiteX1" fmla="*/ 8668 w 892217"/>
              <a:gd name="connsiteY1" fmla="*/ 372062 h 519406"/>
              <a:gd name="connsiteX2" fmla="*/ 0 w 892217"/>
              <a:gd name="connsiteY2" fmla="*/ 406731 h 519406"/>
              <a:gd name="connsiteX3" fmla="*/ 52004 w 892217"/>
              <a:gd name="connsiteY3" fmla="*/ 515072 h 519406"/>
              <a:gd name="connsiteX4" fmla="*/ 82340 w 892217"/>
              <a:gd name="connsiteY4" fmla="*/ 519406 h 519406"/>
              <a:gd name="connsiteX5" fmla="*/ 316892 w 892217"/>
              <a:gd name="connsiteY5" fmla="*/ 270812 h 519406"/>
              <a:gd name="connsiteX6" fmla="*/ 485369 w 892217"/>
              <a:gd name="connsiteY6" fmla="*/ 190049 h 519406"/>
              <a:gd name="connsiteX7" fmla="*/ 524372 w 892217"/>
              <a:gd name="connsiteY7" fmla="*/ 151046 h 519406"/>
              <a:gd name="connsiteX8" fmla="*/ 580709 w 892217"/>
              <a:gd name="connsiteY8" fmla="*/ 146712 h 519406"/>
              <a:gd name="connsiteX9" fmla="*/ 732616 w 892217"/>
              <a:gd name="connsiteY9" fmla="*/ 138423 h 519406"/>
              <a:gd name="connsiteX10" fmla="*/ 836453 w 892217"/>
              <a:gd name="connsiteY10" fmla="*/ 109007 h 519406"/>
              <a:gd name="connsiteX11" fmla="*/ 892217 w 892217"/>
              <a:gd name="connsiteY11" fmla="*/ 114444 h 519406"/>
              <a:gd name="connsiteX12" fmla="*/ 874066 w 892217"/>
              <a:gd name="connsiteY12" fmla="*/ 22383 h 519406"/>
              <a:gd name="connsiteX13" fmla="*/ 780603 w 892217"/>
              <a:gd name="connsiteY13" fmla="*/ 0 h 519406"/>
              <a:gd name="connsiteX14" fmla="*/ 694612 w 892217"/>
              <a:gd name="connsiteY14" fmla="*/ 2726 h 519406"/>
              <a:gd name="connsiteX15" fmla="*/ 573598 w 892217"/>
              <a:gd name="connsiteY15" fmla="*/ 6493 h 519406"/>
              <a:gd name="connsiteX16" fmla="*/ 513041 w 892217"/>
              <a:gd name="connsiteY16" fmla="*/ 6896 h 519406"/>
              <a:gd name="connsiteX17" fmla="*/ 455654 w 892217"/>
              <a:gd name="connsiteY17" fmla="*/ 37692 h 519406"/>
              <a:gd name="connsiteX18" fmla="*/ 372694 w 892217"/>
              <a:gd name="connsiteY18" fmla="*/ 77374 h 519406"/>
              <a:gd name="connsiteX0" fmla="*/ 372694 w 892217"/>
              <a:gd name="connsiteY0" fmla="*/ 77374 h 547389"/>
              <a:gd name="connsiteX1" fmla="*/ 8668 w 892217"/>
              <a:gd name="connsiteY1" fmla="*/ 372062 h 547389"/>
              <a:gd name="connsiteX2" fmla="*/ 0 w 892217"/>
              <a:gd name="connsiteY2" fmla="*/ 406731 h 547389"/>
              <a:gd name="connsiteX3" fmla="*/ 52004 w 892217"/>
              <a:gd name="connsiteY3" fmla="*/ 515072 h 547389"/>
              <a:gd name="connsiteX4" fmla="*/ 135302 w 892217"/>
              <a:gd name="connsiteY4" fmla="*/ 547389 h 547389"/>
              <a:gd name="connsiteX5" fmla="*/ 316892 w 892217"/>
              <a:gd name="connsiteY5" fmla="*/ 270812 h 547389"/>
              <a:gd name="connsiteX6" fmla="*/ 485369 w 892217"/>
              <a:gd name="connsiteY6" fmla="*/ 190049 h 547389"/>
              <a:gd name="connsiteX7" fmla="*/ 524372 w 892217"/>
              <a:gd name="connsiteY7" fmla="*/ 151046 h 547389"/>
              <a:gd name="connsiteX8" fmla="*/ 580709 w 892217"/>
              <a:gd name="connsiteY8" fmla="*/ 146712 h 547389"/>
              <a:gd name="connsiteX9" fmla="*/ 732616 w 892217"/>
              <a:gd name="connsiteY9" fmla="*/ 138423 h 547389"/>
              <a:gd name="connsiteX10" fmla="*/ 836453 w 892217"/>
              <a:gd name="connsiteY10" fmla="*/ 109007 h 547389"/>
              <a:gd name="connsiteX11" fmla="*/ 892217 w 892217"/>
              <a:gd name="connsiteY11" fmla="*/ 114444 h 547389"/>
              <a:gd name="connsiteX12" fmla="*/ 874066 w 892217"/>
              <a:gd name="connsiteY12" fmla="*/ 22383 h 547389"/>
              <a:gd name="connsiteX13" fmla="*/ 780603 w 892217"/>
              <a:gd name="connsiteY13" fmla="*/ 0 h 547389"/>
              <a:gd name="connsiteX14" fmla="*/ 694612 w 892217"/>
              <a:gd name="connsiteY14" fmla="*/ 2726 h 547389"/>
              <a:gd name="connsiteX15" fmla="*/ 573598 w 892217"/>
              <a:gd name="connsiteY15" fmla="*/ 6493 h 547389"/>
              <a:gd name="connsiteX16" fmla="*/ 513041 w 892217"/>
              <a:gd name="connsiteY16" fmla="*/ 6896 h 547389"/>
              <a:gd name="connsiteX17" fmla="*/ 455654 w 892217"/>
              <a:gd name="connsiteY17" fmla="*/ 37692 h 547389"/>
              <a:gd name="connsiteX18" fmla="*/ 372694 w 892217"/>
              <a:gd name="connsiteY18" fmla="*/ 77374 h 547389"/>
              <a:gd name="connsiteX0" fmla="*/ 372694 w 892217"/>
              <a:gd name="connsiteY0" fmla="*/ 77374 h 547389"/>
              <a:gd name="connsiteX1" fmla="*/ 8668 w 892217"/>
              <a:gd name="connsiteY1" fmla="*/ 372062 h 547389"/>
              <a:gd name="connsiteX2" fmla="*/ 0 w 892217"/>
              <a:gd name="connsiteY2" fmla="*/ 406731 h 547389"/>
              <a:gd name="connsiteX3" fmla="*/ 52004 w 892217"/>
              <a:gd name="connsiteY3" fmla="*/ 515072 h 547389"/>
              <a:gd name="connsiteX4" fmla="*/ 135302 w 892217"/>
              <a:gd name="connsiteY4" fmla="*/ 547389 h 547389"/>
              <a:gd name="connsiteX5" fmla="*/ 316892 w 892217"/>
              <a:gd name="connsiteY5" fmla="*/ 270812 h 547389"/>
              <a:gd name="connsiteX6" fmla="*/ 485369 w 892217"/>
              <a:gd name="connsiteY6" fmla="*/ 190049 h 547389"/>
              <a:gd name="connsiteX7" fmla="*/ 524372 w 892217"/>
              <a:gd name="connsiteY7" fmla="*/ 151046 h 547389"/>
              <a:gd name="connsiteX8" fmla="*/ 580709 w 892217"/>
              <a:gd name="connsiteY8" fmla="*/ 146712 h 547389"/>
              <a:gd name="connsiteX9" fmla="*/ 732616 w 892217"/>
              <a:gd name="connsiteY9" fmla="*/ 138423 h 547389"/>
              <a:gd name="connsiteX10" fmla="*/ 836453 w 892217"/>
              <a:gd name="connsiteY10" fmla="*/ 109007 h 547389"/>
              <a:gd name="connsiteX11" fmla="*/ 892217 w 892217"/>
              <a:gd name="connsiteY11" fmla="*/ 114444 h 547389"/>
              <a:gd name="connsiteX12" fmla="*/ 874066 w 892217"/>
              <a:gd name="connsiteY12" fmla="*/ 22383 h 547389"/>
              <a:gd name="connsiteX13" fmla="*/ 780603 w 892217"/>
              <a:gd name="connsiteY13" fmla="*/ 0 h 547389"/>
              <a:gd name="connsiteX14" fmla="*/ 694612 w 892217"/>
              <a:gd name="connsiteY14" fmla="*/ 2726 h 547389"/>
              <a:gd name="connsiteX15" fmla="*/ 573598 w 892217"/>
              <a:gd name="connsiteY15" fmla="*/ 6493 h 547389"/>
              <a:gd name="connsiteX16" fmla="*/ 513041 w 892217"/>
              <a:gd name="connsiteY16" fmla="*/ 6896 h 547389"/>
              <a:gd name="connsiteX17" fmla="*/ 455654 w 892217"/>
              <a:gd name="connsiteY17" fmla="*/ 37692 h 547389"/>
              <a:gd name="connsiteX18" fmla="*/ 372694 w 892217"/>
              <a:gd name="connsiteY18" fmla="*/ 77374 h 547389"/>
              <a:gd name="connsiteX0" fmla="*/ 364026 w 883549"/>
              <a:gd name="connsiteY0" fmla="*/ 77374 h 547389"/>
              <a:gd name="connsiteX1" fmla="*/ 0 w 883549"/>
              <a:gd name="connsiteY1" fmla="*/ 372062 h 547389"/>
              <a:gd name="connsiteX2" fmla="*/ 4203 w 883549"/>
              <a:gd name="connsiteY2" fmla="*/ 465339 h 547389"/>
              <a:gd name="connsiteX3" fmla="*/ 43336 w 883549"/>
              <a:gd name="connsiteY3" fmla="*/ 515072 h 547389"/>
              <a:gd name="connsiteX4" fmla="*/ 126634 w 883549"/>
              <a:gd name="connsiteY4" fmla="*/ 547389 h 547389"/>
              <a:gd name="connsiteX5" fmla="*/ 308224 w 883549"/>
              <a:gd name="connsiteY5" fmla="*/ 270812 h 547389"/>
              <a:gd name="connsiteX6" fmla="*/ 476701 w 883549"/>
              <a:gd name="connsiteY6" fmla="*/ 190049 h 547389"/>
              <a:gd name="connsiteX7" fmla="*/ 515704 w 883549"/>
              <a:gd name="connsiteY7" fmla="*/ 151046 h 547389"/>
              <a:gd name="connsiteX8" fmla="*/ 572041 w 883549"/>
              <a:gd name="connsiteY8" fmla="*/ 146712 h 547389"/>
              <a:gd name="connsiteX9" fmla="*/ 723948 w 883549"/>
              <a:gd name="connsiteY9" fmla="*/ 138423 h 547389"/>
              <a:gd name="connsiteX10" fmla="*/ 827785 w 883549"/>
              <a:gd name="connsiteY10" fmla="*/ 109007 h 547389"/>
              <a:gd name="connsiteX11" fmla="*/ 883549 w 883549"/>
              <a:gd name="connsiteY11" fmla="*/ 114444 h 547389"/>
              <a:gd name="connsiteX12" fmla="*/ 865398 w 883549"/>
              <a:gd name="connsiteY12" fmla="*/ 22383 h 547389"/>
              <a:gd name="connsiteX13" fmla="*/ 771935 w 883549"/>
              <a:gd name="connsiteY13" fmla="*/ 0 h 547389"/>
              <a:gd name="connsiteX14" fmla="*/ 685944 w 883549"/>
              <a:gd name="connsiteY14" fmla="*/ 2726 h 547389"/>
              <a:gd name="connsiteX15" fmla="*/ 564930 w 883549"/>
              <a:gd name="connsiteY15" fmla="*/ 6493 h 547389"/>
              <a:gd name="connsiteX16" fmla="*/ 504373 w 883549"/>
              <a:gd name="connsiteY16" fmla="*/ 6896 h 547389"/>
              <a:gd name="connsiteX17" fmla="*/ 446986 w 883549"/>
              <a:gd name="connsiteY17" fmla="*/ 37692 h 547389"/>
              <a:gd name="connsiteX18" fmla="*/ 364026 w 883549"/>
              <a:gd name="connsiteY18" fmla="*/ 77374 h 547389"/>
              <a:gd name="connsiteX0" fmla="*/ 359823 w 879346"/>
              <a:gd name="connsiteY0" fmla="*/ 77374 h 547389"/>
              <a:gd name="connsiteX1" fmla="*/ 36828 w 879346"/>
              <a:gd name="connsiteY1" fmla="*/ 369829 h 547389"/>
              <a:gd name="connsiteX2" fmla="*/ 0 w 879346"/>
              <a:gd name="connsiteY2" fmla="*/ 465339 h 547389"/>
              <a:gd name="connsiteX3" fmla="*/ 39133 w 879346"/>
              <a:gd name="connsiteY3" fmla="*/ 515072 h 547389"/>
              <a:gd name="connsiteX4" fmla="*/ 122431 w 879346"/>
              <a:gd name="connsiteY4" fmla="*/ 547389 h 547389"/>
              <a:gd name="connsiteX5" fmla="*/ 304021 w 879346"/>
              <a:gd name="connsiteY5" fmla="*/ 270812 h 547389"/>
              <a:gd name="connsiteX6" fmla="*/ 472498 w 879346"/>
              <a:gd name="connsiteY6" fmla="*/ 190049 h 547389"/>
              <a:gd name="connsiteX7" fmla="*/ 511501 w 879346"/>
              <a:gd name="connsiteY7" fmla="*/ 151046 h 547389"/>
              <a:gd name="connsiteX8" fmla="*/ 567838 w 879346"/>
              <a:gd name="connsiteY8" fmla="*/ 146712 h 547389"/>
              <a:gd name="connsiteX9" fmla="*/ 719745 w 879346"/>
              <a:gd name="connsiteY9" fmla="*/ 138423 h 547389"/>
              <a:gd name="connsiteX10" fmla="*/ 823582 w 879346"/>
              <a:gd name="connsiteY10" fmla="*/ 109007 h 547389"/>
              <a:gd name="connsiteX11" fmla="*/ 879346 w 879346"/>
              <a:gd name="connsiteY11" fmla="*/ 114444 h 547389"/>
              <a:gd name="connsiteX12" fmla="*/ 861195 w 879346"/>
              <a:gd name="connsiteY12" fmla="*/ 22383 h 547389"/>
              <a:gd name="connsiteX13" fmla="*/ 767732 w 879346"/>
              <a:gd name="connsiteY13" fmla="*/ 0 h 547389"/>
              <a:gd name="connsiteX14" fmla="*/ 681741 w 879346"/>
              <a:gd name="connsiteY14" fmla="*/ 2726 h 547389"/>
              <a:gd name="connsiteX15" fmla="*/ 560727 w 879346"/>
              <a:gd name="connsiteY15" fmla="*/ 6493 h 547389"/>
              <a:gd name="connsiteX16" fmla="*/ 500170 w 879346"/>
              <a:gd name="connsiteY16" fmla="*/ 6896 h 547389"/>
              <a:gd name="connsiteX17" fmla="*/ 442783 w 879346"/>
              <a:gd name="connsiteY17" fmla="*/ 37692 h 547389"/>
              <a:gd name="connsiteX18" fmla="*/ 359823 w 879346"/>
              <a:gd name="connsiteY18" fmla="*/ 77374 h 547389"/>
              <a:gd name="connsiteX0" fmla="*/ 359823 w 879346"/>
              <a:gd name="connsiteY0" fmla="*/ 77374 h 547389"/>
              <a:gd name="connsiteX1" fmla="*/ 36828 w 879346"/>
              <a:gd name="connsiteY1" fmla="*/ 369829 h 547389"/>
              <a:gd name="connsiteX2" fmla="*/ 0 w 879346"/>
              <a:gd name="connsiteY2" fmla="*/ 465339 h 547389"/>
              <a:gd name="connsiteX3" fmla="*/ 39133 w 879346"/>
              <a:gd name="connsiteY3" fmla="*/ 515072 h 547389"/>
              <a:gd name="connsiteX4" fmla="*/ 122431 w 879346"/>
              <a:gd name="connsiteY4" fmla="*/ 547389 h 547389"/>
              <a:gd name="connsiteX5" fmla="*/ 304021 w 879346"/>
              <a:gd name="connsiteY5" fmla="*/ 270812 h 547389"/>
              <a:gd name="connsiteX6" fmla="*/ 472498 w 879346"/>
              <a:gd name="connsiteY6" fmla="*/ 190049 h 547389"/>
              <a:gd name="connsiteX7" fmla="*/ 511501 w 879346"/>
              <a:gd name="connsiteY7" fmla="*/ 151046 h 547389"/>
              <a:gd name="connsiteX8" fmla="*/ 567838 w 879346"/>
              <a:gd name="connsiteY8" fmla="*/ 146712 h 547389"/>
              <a:gd name="connsiteX9" fmla="*/ 719745 w 879346"/>
              <a:gd name="connsiteY9" fmla="*/ 138423 h 547389"/>
              <a:gd name="connsiteX10" fmla="*/ 823582 w 879346"/>
              <a:gd name="connsiteY10" fmla="*/ 109007 h 547389"/>
              <a:gd name="connsiteX11" fmla="*/ 879346 w 879346"/>
              <a:gd name="connsiteY11" fmla="*/ 114444 h 547389"/>
              <a:gd name="connsiteX12" fmla="*/ 861195 w 879346"/>
              <a:gd name="connsiteY12" fmla="*/ 22383 h 547389"/>
              <a:gd name="connsiteX13" fmla="*/ 767732 w 879346"/>
              <a:gd name="connsiteY13" fmla="*/ 0 h 547389"/>
              <a:gd name="connsiteX14" fmla="*/ 681741 w 879346"/>
              <a:gd name="connsiteY14" fmla="*/ 2726 h 547389"/>
              <a:gd name="connsiteX15" fmla="*/ 560727 w 879346"/>
              <a:gd name="connsiteY15" fmla="*/ 6493 h 547389"/>
              <a:gd name="connsiteX16" fmla="*/ 500170 w 879346"/>
              <a:gd name="connsiteY16" fmla="*/ 6896 h 547389"/>
              <a:gd name="connsiteX17" fmla="*/ 442783 w 879346"/>
              <a:gd name="connsiteY17" fmla="*/ 37692 h 547389"/>
              <a:gd name="connsiteX18" fmla="*/ 359823 w 879346"/>
              <a:gd name="connsiteY18" fmla="*/ 77374 h 547389"/>
              <a:gd name="connsiteX0" fmla="*/ 142523 w 879346"/>
              <a:gd name="connsiteY0" fmla="*/ 243518 h 547389"/>
              <a:gd name="connsiteX1" fmla="*/ 36828 w 879346"/>
              <a:gd name="connsiteY1" fmla="*/ 369829 h 547389"/>
              <a:gd name="connsiteX2" fmla="*/ 0 w 879346"/>
              <a:gd name="connsiteY2" fmla="*/ 465339 h 547389"/>
              <a:gd name="connsiteX3" fmla="*/ 39133 w 879346"/>
              <a:gd name="connsiteY3" fmla="*/ 515072 h 547389"/>
              <a:gd name="connsiteX4" fmla="*/ 122431 w 879346"/>
              <a:gd name="connsiteY4" fmla="*/ 547389 h 547389"/>
              <a:gd name="connsiteX5" fmla="*/ 304021 w 879346"/>
              <a:gd name="connsiteY5" fmla="*/ 270812 h 547389"/>
              <a:gd name="connsiteX6" fmla="*/ 472498 w 879346"/>
              <a:gd name="connsiteY6" fmla="*/ 190049 h 547389"/>
              <a:gd name="connsiteX7" fmla="*/ 511501 w 879346"/>
              <a:gd name="connsiteY7" fmla="*/ 151046 h 547389"/>
              <a:gd name="connsiteX8" fmla="*/ 567838 w 879346"/>
              <a:gd name="connsiteY8" fmla="*/ 146712 h 547389"/>
              <a:gd name="connsiteX9" fmla="*/ 719745 w 879346"/>
              <a:gd name="connsiteY9" fmla="*/ 138423 h 547389"/>
              <a:gd name="connsiteX10" fmla="*/ 823582 w 879346"/>
              <a:gd name="connsiteY10" fmla="*/ 109007 h 547389"/>
              <a:gd name="connsiteX11" fmla="*/ 879346 w 879346"/>
              <a:gd name="connsiteY11" fmla="*/ 114444 h 547389"/>
              <a:gd name="connsiteX12" fmla="*/ 861195 w 879346"/>
              <a:gd name="connsiteY12" fmla="*/ 22383 h 547389"/>
              <a:gd name="connsiteX13" fmla="*/ 767732 w 879346"/>
              <a:gd name="connsiteY13" fmla="*/ 0 h 547389"/>
              <a:gd name="connsiteX14" fmla="*/ 681741 w 879346"/>
              <a:gd name="connsiteY14" fmla="*/ 2726 h 547389"/>
              <a:gd name="connsiteX15" fmla="*/ 560727 w 879346"/>
              <a:gd name="connsiteY15" fmla="*/ 6493 h 547389"/>
              <a:gd name="connsiteX16" fmla="*/ 500170 w 879346"/>
              <a:gd name="connsiteY16" fmla="*/ 6896 h 547389"/>
              <a:gd name="connsiteX17" fmla="*/ 442783 w 879346"/>
              <a:gd name="connsiteY17" fmla="*/ 37692 h 547389"/>
              <a:gd name="connsiteX18" fmla="*/ 142523 w 879346"/>
              <a:gd name="connsiteY18" fmla="*/ 243518 h 547389"/>
              <a:gd name="connsiteX0" fmla="*/ 142523 w 879346"/>
              <a:gd name="connsiteY0" fmla="*/ 243518 h 547389"/>
              <a:gd name="connsiteX1" fmla="*/ 36828 w 879346"/>
              <a:gd name="connsiteY1" fmla="*/ 369829 h 547389"/>
              <a:gd name="connsiteX2" fmla="*/ 0 w 879346"/>
              <a:gd name="connsiteY2" fmla="*/ 465339 h 547389"/>
              <a:gd name="connsiteX3" fmla="*/ 39133 w 879346"/>
              <a:gd name="connsiteY3" fmla="*/ 515072 h 547389"/>
              <a:gd name="connsiteX4" fmla="*/ 122431 w 879346"/>
              <a:gd name="connsiteY4" fmla="*/ 547389 h 547389"/>
              <a:gd name="connsiteX5" fmla="*/ 304021 w 879346"/>
              <a:gd name="connsiteY5" fmla="*/ 270812 h 547389"/>
              <a:gd name="connsiteX6" fmla="*/ 472498 w 879346"/>
              <a:gd name="connsiteY6" fmla="*/ 190049 h 547389"/>
              <a:gd name="connsiteX7" fmla="*/ 511501 w 879346"/>
              <a:gd name="connsiteY7" fmla="*/ 151046 h 547389"/>
              <a:gd name="connsiteX8" fmla="*/ 567838 w 879346"/>
              <a:gd name="connsiteY8" fmla="*/ 146712 h 547389"/>
              <a:gd name="connsiteX9" fmla="*/ 719745 w 879346"/>
              <a:gd name="connsiteY9" fmla="*/ 138423 h 547389"/>
              <a:gd name="connsiteX10" fmla="*/ 823582 w 879346"/>
              <a:gd name="connsiteY10" fmla="*/ 109007 h 547389"/>
              <a:gd name="connsiteX11" fmla="*/ 879346 w 879346"/>
              <a:gd name="connsiteY11" fmla="*/ 114444 h 547389"/>
              <a:gd name="connsiteX12" fmla="*/ 861195 w 879346"/>
              <a:gd name="connsiteY12" fmla="*/ 22383 h 547389"/>
              <a:gd name="connsiteX13" fmla="*/ 767732 w 879346"/>
              <a:gd name="connsiteY13" fmla="*/ 0 h 547389"/>
              <a:gd name="connsiteX14" fmla="*/ 681741 w 879346"/>
              <a:gd name="connsiteY14" fmla="*/ 2726 h 547389"/>
              <a:gd name="connsiteX15" fmla="*/ 560727 w 879346"/>
              <a:gd name="connsiteY15" fmla="*/ 6493 h 547389"/>
              <a:gd name="connsiteX16" fmla="*/ 500170 w 879346"/>
              <a:gd name="connsiteY16" fmla="*/ 6896 h 547389"/>
              <a:gd name="connsiteX17" fmla="*/ 442783 w 879346"/>
              <a:gd name="connsiteY17" fmla="*/ 37692 h 547389"/>
              <a:gd name="connsiteX18" fmla="*/ 142523 w 879346"/>
              <a:gd name="connsiteY18" fmla="*/ 243518 h 547389"/>
              <a:gd name="connsiteX0" fmla="*/ 142523 w 879346"/>
              <a:gd name="connsiteY0" fmla="*/ 243518 h 547389"/>
              <a:gd name="connsiteX1" fmla="*/ 36828 w 879346"/>
              <a:gd name="connsiteY1" fmla="*/ 369829 h 547389"/>
              <a:gd name="connsiteX2" fmla="*/ 0 w 879346"/>
              <a:gd name="connsiteY2" fmla="*/ 465339 h 547389"/>
              <a:gd name="connsiteX3" fmla="*/ 39133 w 879346"/>
              <a:gd name="connsiteY3" fmla="*/ 515072 h 547389"/>
              <a:gd name="connsiteX4" fmla="*/ 122431 w 879346"/>
              <a:gd name="connsiteY4" fmla="*/ 547389 h 547389"/>
              <a:gd name="connsiteX5" fmla="*/ 304021 w 879346"/>
              <a:gd name="connsiteY5" fmla="*/ 270812 h 547389"/>
              <a:gd name="connsiteX6" fmla="*/ 472498 w 879346"/>
              <a:gd name="connsiteY6" fmla="*/ 190049 h 547389"/>
              <a:gd name="connsiteX7" fmla="*/ 511501 w 879346"/>
              <a:gd name="connsiteY7" fmla="*/ 151046 h 547389"/>
              <a:gd name="connsiteX8" fmla="*/ 567838 w 879346"/>
              <a:gd name="connsiteY8" fmla="*/ 146712 h 547389"/>
              <a:gd name="connsiteX9" fmla="*/ 719745 w 879346"/>
              <a:gd name="connsiteY9" fmla="*/ 138423 h 547389"/>
              <a:gd name="connsiteX10" fmla="*/ 823582 w 879346"/>
              <a:gd name="connsiteY10" fmla="*/ 109007 h 547389"/>
              <a:gd name="connsiteX11" fmla="*/ 879346 w 879346"/>
              <a:gd name="connsiteY11" fmla="*/ 114444 h 547389"/>
              <a:gd name="connsiteX12" fmla="*/ 861195 w 879346"/>
              <a:gd name="connsiteY12" fmla="*/ 22383 h 547389"/>
              <a:gd name="connsiteX13" fmla="*/ 767732 w 879346"/>
              <a:gd name="connsiteY13" fmla="*/ 0 h 547389"/>
              <a:gd name="connsiteX14" fmla="*/ 681741 w 879346"/>
              <a:gd name="connsiteY14" fmla="*/ 2726 h 547389"/>
              <a:gd name="connsiteX15" fmla="*/ 560727 w 879346"/>
              <a:gd name="connsiteY15" fmla="*/ 6493 h 547389"/>
              <a:gd name="connsiteX16" fmla="*/ 500170 w 879346"/>
              <a:gd name="connsiteY16" fmla="*/ 6896 h 547389"/>
              <a:gd name="connsiteX17" fmla="*/ 297407 w 879346"/>
              <a:gd name="connsiteY17" fmla="*/ 124274 h 547389"/>
              <a:gd name="connsiteX18" fmla="*/ 142523 w 879346"/>
              <a:gd name="connsiteY18" fmla="*/ 243518 h 547389"/>
              <a:gd name="connsiteX0" fmla="*/ 142523 w 879346"/>
              <a:gd name="connsiteY0" fmla="*/ 243518 h 547389"/>
              <a:gd name="connsiteX1" fmla="*/ 36828 w 879346"/>
              <a:gd name="connsiteY1" fmla="*/ 369829 h 547389"/>
              <a:gd name="connsiteX2" fmla="*/ 0 w 879346"/>
              <a:gd name="connsiteY2" fmla="*/ 465339 h 547389"/>
              <a:gd name="connsiteX3" fmla="*/ 39133 w 879346"/>
              <a:gd name="connsiteY3" fmla="*/ 515072 h 547389"/>
              <a:gd name="connsiteX4" fmla="*/ 122431 w 879346"/>
              <a:gd name="connsiteY4" fmla="*/ 547389 h 547389"/>
              <a:gd name="connsiteX5" fmla="*/ 304021 w 879346"/>
              <a:gd name="connsiteY5" fmla="*/ 270812 h 547389"/>
              <a:gd name="connsiteX6" fmla="*/ 472498 w 879346"/>
              <a:gd name="connsiteY6" fmla="*/ 190049 h 547389"/>
              <a:gd name="connsiteX7" fmla="*/ 511501 w 879346"/>
              <a:gd name="connsiteY7" fmla="*/ 151046 h 547389"/>
              <a:gd name="connsiteX8" fmla="*/ 567838 w 879346"/>
              <a:gd name="connsiteY8" fmla="*/ 146712 h 547389"/>
              <a:gd name="connsiteX9" fmla="*/ 719745 w 879346"/>
              <a:gd name="connsiteY9" fmla="*/ 138423 h 547389"/>
              <a:gd name="connsiteX10" fmla="*/ 823582 w 879346"/>
              <a:gd name="connsiteY10" fmla="*/ 109007 h 547389"/>
              <a:gd name="connsiteX11" fmla="*/ 879346 w 879346"/>
              <a:gd name="connsiteY11" fmla="*/ 114444 h 547389"/>
              <a:gd name="connsiteX12" fmla="*/ 861195 w 879346"/>
              <a:gd name="connsiteY12" fmla="*/ 22383 h 547389"/>
              <a:gd name="connsiteX13" fmla="*/ 767732 w 879346"/>
              <a:gd name="connsiteY13" fmla="*/ 0 h 547389"/>
              <a:gd name="connsiteX14" fmla="*/ 681741 w 879346"/>
              <a:gd name="connsiteY14" fmla="*/ 2726 h 547389"/>
              <a:gd name="connsiteX15" fmla="*/ 560727 w 879346"/>
              <a:gd name="connsiteY15" fmla="*/ 6493 h 547389"/>
              <a:gd name="connsiteX16" fmla="*/ 500170 w 879346"/>
              <a:gd name="connsiteY16" fmla="*/ 6896 h 547389"/>
              <a:gd name="connsiteX17" fmla="*/ 297407 w 879346"/>
              <a:gd name="connsiteY17" fmla="*/ 124274 h 547389"/>
              <a:gd name="connsiteX18" fmla="*/ 142523 w 879346"/>
              <a:gd name="connsiteY18" fmla="*/ 243518 h 547389"/>
              <a:gd name="connsiteX0" fmla="*/ 142523 w 879346"/>
              <a:gd name="connsiteY0" fmla="*/ 243518 h 547389"/>
              <a:gd name="connsiteX1" fmla="*/ 36828 w 879346"/>
              <a:gd name="connsiteY1" fmla="*/ 369829 h 547389"/>
              <a:gd name="connsiteX2" fmla="*/ 0 w 879346"/>
              <a:gd name="connsiteY2" fmla="*/ 465339 h 547389"/>
              <a:gd name="connsiteX3" fmla="*/ 39133 w 879346"/>
              <a:gd name="connsiteY3" fmla="*/ 515072 h 547389"/>
              <a:gd name="connsiteX4" fmla="*/ 122431 w 879346"/>
              <a:gd name="connsiteY4" fmla="*/ 547389 h 547389"/>
              <a:gd name="connsiteX5" fmla="*/ 304021 w 879346"/>
              <a:gd name="connsiteY5" fmla="*/ 270812 h 547389"/>
              <a:gd name="connsiteX6" fmla="*/ 472498 w 879346"/>
              <a:gd name="connsiteY6" fmla="*/ 190049 h 547389"/>
              <a:gd name="connsiteX7" fmla="*/ 511501 w 879346"/>
              <a:gd name="connsiteY7" fmla="*/ 151046 h 547389"/>
              <a:gd name="connsiteX8" fmla="*/ 567838 w 879346"/>
              <a:gd name="connsiteY8" fmla="*/ 146712 h 547389"/>
              <a:gd name="connsiteX9" fmla="*/ 719745 w 879346"/>
              <a:gd name="connsiteY9" fmla="*/ 138423 h 547389"/>
              <a:gd name="connsiteX10" fmla="*/ 823582 w 879346"/>
              <a:gd name="connsiteY10" fmla="*/ 109007 h 547389"/>
              <a:gd name="connsiteX11" fmla="*/ 879346 w 879346"/>
              <a:gd name="connsiteY11" fmla="*/ 114444 h 547389"/>
              <a:gd name="connsiteX12" fmla="*/ 861195 w 879346"/>
              <a:gd name="connsiteY12" fmla="*/ 22383 h 547389"/>
              <a:gd name="connsiteX13" fmla="*/ 767732 w 879346"/>
              <a:gd name="connsiteY13" fmla="*/ 0 h 547389"/>
              <a:gd name="connsiteX14" fmla="*/ 681741 w 879346"/>
              <a:gd name="connsiteY14" fmla="*/ 2726 h 547389"/>
              <a:gd name="connsiteX15" fmla="*/ 560727 w 879346"/>
              <a:gd name="connsiteY15" fmla="*/ 6493 h 547389"/>
              <a:gd name="connsiteX16" fmla="*/ 451848 w 879346"/>
              <a:gd name="connsiteY16" fmla="*/ 53097 h 547389"/>
              <a:gd name="connsiteX17" fmla="*/ 297407 w 879346"/>
              <a:gd name="connsiteY17" fmla="*/ 124274 h 547389"/>
              <a:gd name="connsiteX18" fmla="*/ 142523 w 879346"/>
              <a:gd name="connsiteY18" fmla="*/ 243518 h 547389"/>
              <a:gd name="connsiteX0" fmla="*/ 142523 w 879346"/>
              <a:gd name="connsiteY0" fmla="*/ 243518 h 547389"/>
              <a:gd name="connsiteX1" fmla="*/ 36828 w 879346"/>
              <a:gd name="connsiteY1" fmla="*/ 369829 h 547389"/>
              <a:gd name="connsiteX2" fmla="*/ 0 w 879346"/>
              <a:gd name="connsiteY2" fmla="*/ 465339 h 547389"/>
              <a:gd name="connsiteX3" fmla="*/ 39133 w 879346"/>
              <a:gd name="connsiteY3" fmla="*/ 515072 h 547389"/>
              <a:gd name="connsiteX4" fmla="*/ 122431 w 879346"/>
              <a:gd name="connsiteY4" fmla="*/ 547389 h 547389"/>
              <a:gd name="connsiteX5" fmla="*/ 304021 w 879346"/>
              <a:gd name="connsiteY5" fmla="*/ 270812 h 547389"/>
              <a:gd name="connsiteX6" fmla="*/ 472498 w 879346"/>
              <a:gd name="connsiteY6" fmla="*/ 190049 h 547389"/>
              <a:gd name="connsiteX7" fmla="*/ 511501 w 879346"/>
              <a:gd name="connsiteY7" fmla="*/ 151046 h 547389"/>
              <a:gd name="connsiteX8" fmla="*/ 567838 w 879346"/>
              <a:gd name="connsiteY8" fmla="*/ 146712 h 547389"/>
              <a:gd name="connsiteX9" fmla="*/ 719745 w 879346"/>
              <a:gd name="connsiteY9" fmla="*/ 138423 h 547389"/>
              <a:gd name="connsiteX10" fmla="*/ 823582 w 879346"/>
              <a:gd name="connsiteY10" fmla="*/ 109007 h 547389"/>
              <a:gd name="connsiteX11" fmla="*/ 879346 w 879346"/>
              <a:gd name="connsiteY11" fmla="*/ 114444 h 547389"/>
              <a:gd name="connsiteX12" fmla="*/ 861195 w 879346"/>
              <a:gd name="connsiteY12" fmla="*/ 22383 h 547389"/>
              <a:gd name="connsiteX13" fmla="*/ 767732 w 879346"/>
              <a:gd name="connsiteY13" fmla="*/ 0 h 547389"/>
              <a:gd name="connsiteX14" fmla="*/ 681741 w 879346"/>
              <a:gd name="connsiteY14" fmla="*/ 2726 h 547389"/>
              <a:gd name="connsiteX15" fmla="*/ 565870 w 879346"/>
              <a:gd name="connsiteY15" fmla="*/ 23158 h 547389"/>
              <a:gd name="connsiteX16" fmla="*/ 451848 w 879346"/>
              <a:gd name="connsiteY16" fmla="*/ 53097 h 547389"/>
              <a:gd name="connsiteX17" fmla="*/ 297407 w 879346"/>
              <a:gd name="connsiteY17" fmla="*/ 124274 h 547389"/>
              <a:gd name="connsiteX18" fmla="*/ 142523 w 879346"/>
              <a:gd name="connsiteY18" fmla="*/ 243518 h 547389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304021 w 879346"/>
              <a:gd name="connsiteY5" fmla="*/ 311063 h 587640"/>
              <a:gd name="connsiteX6" fmla="*/ 472498 w 879346"/>
              <a:gd name="connsiteY6" fmla="*/ 230300 h 587640"/>
              <a:gd name="connsiteX7" fmla="*/ 511501 w 879346"/>
              <a:gd name="connsiteY7" fmla="*/ 191297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7732 w 879346"/>
              <a:gd name="connsiteY13" fmla="*/ 40251 h 587640"/>
              <a:gd name="connsiteX14" fmla="*/ 681741 w 879346"/>
              <a:gd name="connsiteY14" fmla="*/ 42977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304021 w 879346"/>
              <a:gd name="connsiteY5" fmla="*/ 311063 h 587640"/>
              <a:gd name="connsiteX6" fmla="*/ 472498 w 879346"/>
              <a:gd name="connsiteY6" fmla="*/ 230300 h 587640"/>
              <a:gd name="connsiteX7" fmla="*/ 511501 w 879346"/>
              <a:gd name="connsiteY7" fmla="*/ 191297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81741 w 879346"/>
              <a:gd name="connsiteY14" fmla="*/ 42977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304021 w 879346"/>
              <a:gd name="connsiteY5" fmla="*/ 311063 h 587640"/>
              <a:gd name="connsiteX6" fmla="*/ 472498 w 879346"/>
              <a:gd name="connsiteY6" fmla="*/ 230300 h 587640"/>
              <a:gd name="connsiteX7" fmla="*/ 511501 w 879346"/>
              <a:gd name="connsiteY7" fmla="*/ 191297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304021 w 879346"/>
              <a:gd name="connsiteY5" fmla="*/ 311063 h 587640"/>
              <a:gd name="connsiteX6" fmla="*/ 472498 w 879346"/>
              <a:gd name="connsiteY6" fmla="*/ 230300 h 587640"/>
              <a:gd name="connsiteX7" fmla="*/ 520140 w 879346"/>
              <a:gd name="connsiteY7" fmla="*/ 227743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304021 w 879346"/>
              <a:gd name="connsiteY5" fmla="*/ 311063 h 587640"/>
              <a:gd name="connsiteX6" fmla="*/ 429291 w 879346"/>
              <a:gd name="connsiteY6" fmla="*/ 259278 h 587640"/>
              <a:gd name="connsiteX7" fmla="*/ 520140 w 879346"/>
              <a:gd name="connsiteY7" fmla="*/ 227743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429291 w 879346"/>
              <a:gd name="connsiteY6" fmla="*/ 259278 h 587640"/>
              <a:gd name="connsiteX7" fmla="*/ 520140 w 879346"/>
              <a:gd name="connsiteY7" fmla="*/ 227743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429291 w 879346"/>
              <a:gd name="connsiteY6" fmla="*/ 259278 h 587640"/>
              <a:gd name="connsiteX7" fmla="*/ 520140 w 879346"/>
              <a:gd name="connsiteY7" fmla="*/ 227743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429291 w 879346"/>
              <a:gd name="connsiteY6" fmla="*/ 259278 h 587640"/>
              <a:gd name="connsiteX7" fmla="*/ 520140 w 879346"/>
              <a:gd name="connsiteY7" fmla="*/ 227743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380412 w 879346"/>
              <a:gd name="connsiteY6" fmla="*/ 295223 h 587640"/>
              <a:gd name="connsiteX7" fmla="*/ 520140 w 879346"/>
              <a:gd name="connsiteY7" fmla="*/ 227743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374004 w 879346"/>
              <a:gd name="connsiteY6" fmla="*/ 299809 h 587640"/>
              <a:gd name="connsiteX7" fmla="*/ 520140 w 879346"/>
              <a:gd name="connsiteY7" fmla="*/ 227743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374004 w 879346"/>
              <a:gd name="connsiteY6" fmla="*/ 299809 h 587640"/>
              <a:gd name="connsiteX7" fmla="*/ 478021 w 879346"/>
              <a:gd name="connsiteY7" fmla="*/ 243349 h 587640"/>
              <a:gd name="connsiteX8" fmla="*/ 567838 w 879346"/>
              <a:gd name="connsiteY8" fmla="*/ 186963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374004 w 879346"/>
              <a:gd name="connsiteY6" fmla="*/ 299809 h 587640"/>
              <a:gd name="connsiteX7" fmla="*/ 478021 w 879346"/>
              <a:gd name="connsiteY7" fmla="*/ 243349 h 587640"/>
              <a:gd name="connsiteX8" fmla="*/ 572069 w 879346"/>
              <a:gd name="connsiteY8" fmla="*/ 209124 h 587640"/>
              <a:gd name="connsiteX9" fmla="*/ 719745 w 879346"/>
              <a:gd name="connsiteY9" fmla="*/ 178674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374004 w 879346"/>
              <a:gd name="connsiteY6" fmla="*/ 299809 h 587640"/>
              <a:gd name="connsiteX7" fmla="*/ 478021 w 879346"/>
              <a:gd name="connsiteY7" fmla="*/ 243349 h 587640"/>
              <a:gd name="connsiteX8" fmla="*/ 572069 w 879346"/>
              <a:gd name="connsiteY8" fmla="*/ 209124 h 587640"/>
              <a:gd name="connsiteX9" fmla="*/ 679626 w 879346"/>
              <a:gd name="connsiteY9" fmla="*/ 175409 h 587640"/>
              <a:gd name="connsiteX10" fmla="*/ 823582 w 879346"/>
              <a:gd name="connsiteY10" fmla="*/ 149258 h 587640"/>
              <a:gd name="connsiteX11" fmla="*/ 879346 w 879346"/>
              <a:gd name="connsiteY11" fmla="*/ 154695 h 587640"/>
              <a:gd name="connsiteX12" fmla="*/ 844474 w 879346"/>
              <a:gd name="connsiteY12" fmla="*/ 0 h 587640"/>
              <a:gd name="connsiteX13" fmla="*/ 761120 w 879346"/>
              <a:gd name="connsiteY13" fmla="*/ 18825 h 587640"/>
              <a:gd name="connsiteX14" fmla="*/ 666899 w 879346"/>
              <a:gd name="connsiteY14" fmla="*/ 37128 h 587640"/>
              <a:gd name="connsiteX15" fmla="*/ 565870 w 879346"/>
              <a:gd name="connsiteY15" fmla="*/ 63409 h 587640"/>
              <a:gd name="connsiteX16" fmla="*/ 451848 w 879346"/>
              <a:gd name="connsiteY16" fmla="*/ 93348 h 587640"/>
              <a:gd name="connsiteX17" fmla="*/ 297407 w 879346"/>
              <a:gd name="connsiteY17" fmla="*/ 164525 h 587640"/>
              <a:gd name="connsiteX18" fmla="*/ 142523 w 879346"/>
              <a:gd name="connsiteY18" fmla="*/ 283769 h 587640"/>
              <a:gd name="connsiteX0" fmla="*/ 142523 w 879346"/>
              <a:gd name="connsiteY0" fmla="*/ 283769 h 587640"/>
              <a:gd name="connsiteX1" fmla="*/ 36828 w 879346"/>
              <a:gd name="connsiteY1" fmla="*/ 410080 h 587640"/>
              <a:gd name="connsiteX2" fmla="*/ 0 w 879346"/>
              <a:gd name="connsiteY2" fmla="*/ 505590 h 587640"/>
              <a:gd name="connsiteX3" fmla="*/ 39133 w 879346"/>
              <a:gd name="connsiteY3" fmla="*/ 555323 h 587640"/>
              <a:gd name="connsiteX4" fmla="*/ 122431 w 879346"/>
              <a:gd name="connsiteY4" fmla="*/ 587640 h 587640"/>
              <a:gd name="connsiteX5" fmla="*/ 216546 w 879346"/>
              <a:gd name="connsiteY5" fmla="*/ 416282 h 587640"/>
              <a:gd name="connsiteX6" fmla="*/ 374004 w 879346"/>
              <a:gd name="connsiteY6" fmla="*/ 299809 h 587640"/>
              <a:gd name="connsiteX7" fmla="*/ 478021 w 879346"/>
              <a:gd name="connsiteY7" fmla="*/ 243349 h 587640"/>
              <a:gd name="connsiteX8" fmla="*/ 572069 w 879346"/>
              <a:gd name="connsiteY8" fmla="*/ 209124 h 587640"/>
              <a:gd name="connsiteX9" fmla="*/ 679626 w 879346"/>
              <a:gd name="connsiteY9" fmla="*/ 175409 h 587640"/>
              <a:gd name="connsiteX10" fmla="*/ 823582 w 879346"/>
              <a:gd name="connsiteY10" fmla="*/ 149258 h 587640"/>
              <a:gd name="connsiteX11" fmla="*/ 776324 w 879346"/>
              <a:gd name="connsiteY11" fmla="*/ 160096 h 587640"/>
              <a:gd name="connsiteX12" fmla="*/ 879346 w 879346"/>
              <a:gd name="connsiteY12" fmla="*/ 154695 h 587640"/>
              <a:gd name="connsiteX13" fmla="*/ 844474 w 879346"/>
              <a:gd name="connsiteY13" fmla="*/ 0 h 587640"/>
              <a:gd name="connsiteX14" fmla="*/ 761120 w 879346"/>
              <a:gd name="connsiteY14" fmla="*/ 18825 h 587640"/>
              <a:gd name="connsiteX15" fmla="*/ 666899 w 879346"/>
              <a:gd name="connsiteY15" fmla="*/ 37128 h 587640"/>
              <a:gd name="connsiteX16" fmla="*/ 565870 w 879346"/>
              <a:gd name="connsiteY16" fmla="*/ 63409 h 587640"/>
              <a:gd name="connsiteX17" fmla="*/ 451848 w 879346"/>
              <a:gd name="connsiteY17" fmla="*/ 93348 h 587640"/>
              <a:gd name="connsiteX18" fmla="*/ 297407 w 879346"/>
              <a:gd name="connsiteY18" fmla="*/ 164525 h 587640"/>
              <a:gd name="connsiteX19" fmla="*/ 142523 w 879346"/>
              <a:gd name="connsiteY19" fmla="*/ 283769 h 587640"/>
              <a:gd name="connsiteX0" fmla="*/ 142523 w 879141"/>
              <a:gd name="connsiteY0" fmla="*/ 283769 h 587640"/>
              <a:gd name="connsiteX1" fmla="*/ 36828 w 879141"/>
              <a:gd name="connsiteY1" fmla="*/ 410080 h 587640"/>
              <a:gd name="connsiteX2" fmla="*/ 0 w 879141"/>
              <a:gd name="connsiteY2" fmla="*/ 505590 h 587640"/>
              <a:gd name="connsiteX3" fmla="*/ 39133 w 879141"/>
              <a:gd name="connsiteY3" fmla="*/ 555323 h 587640"/>
              <a:gd name="connsiteX4" fmla="*/ 122431 w 879141"/>
              <a:gd name="connsiteY4" fmla="*/ 587640 h 587640"/>
              <a:gd name="connsiteX5" fmla="*/ 216546 w 879141"/>
              <a:gd name="connsiteY5" fmla="*/ 416282 h 587640"/>
              <a:gd name="connsiteX6" fmla="*/ 374004 w 879141"/>
              <a:gd name="connsiteY6" fmla="*/ 299809 h 587640"/>
              <a:gd name="connsiteX7" fmla="*/ 478021 w 879141"/>
              <a:gd name="connsiteY7" fmla="*/ 243349 h 587640"/>
              <a:gd name="connsiteX8" fmla="*/ 572069 w 879141"/>
              <a:gd name="connsiteY8" fmla="*/ 209124 h 587640"/>
              <a:gd name="connsiteX9" fmla="*/ 679626 w 879141"/>
              <a:gd name="connsiteY9" fmla="*/ 175409 h 587640"/>
              <a:gd name="connsiteX10" fmla="*/ 823582 w 879141"/>
              <a:gd name="connsiteY10" fmla="*/ 149258 h 587640"/>
              <a:gd name="connsiteX11" fmla="*/ 776324 w 879141"/>
              <a:gd name="connsiteY11" fmla="*/ 160096 h 587640"/>
              <a:gd name="connsiteX12" fmla="*/ 879141 w 879141"/>
              <a:gd name="connsiteY12" fmla="*/ 128684 h 587640"/>
              <a:gd name="connsiteX13" fmla="*/ 844474 w 879141"/>
              <a:gd name="connsiteY13" fmla="*/ 0 h 587640"/>
              <a:gd name="connsiteX14" fmla="*/ 761120 w 879141"/>
              <a:gd name="connsiteY14" fmla="*/ 18825 h 587640"/>
              <a:gd name="connsiteX15" fmla="*/ 666899 w 879141"/>
              <a:gd name="connsiteY15" fmla="*/ 37128 h 587640"/>
              <a:gd name="connsiteX16" fmla="*/ 565870 w 879141"/>
              <a:gd name="connsiteY16" fmla="*/ 63409 h 587640"/>
              <a:gd name="connsiteX17" fmla="*/ 451848 w 879141"/>
              <a:gd name="connsiteY17" fmla="*/ 93348 h 587640"/>
              <a:gd name="connsiteX18" fmla="*/ 297407 w 879141"/>
              <a:gd name="connsiteY18" fmla="*/ 164525 h 587640"/>
              <a:gd name="connsiteX19" fmla="*/ 142523 w 879141"/>
              <a:gd name="connsiteY19" fmla="*/ 283769 h 587640"/>
              <a:gd name="connsiteX0" fmla="*/ 142523 w 879141"/>
              <a:gd name="connsiteY0" fmla="*/ 283769 h 587640"/>
              <a:gd name="connsiteX1" fmla="*/ 36828 w 879141"/>
              <a:gd name="connsiteY1" fmla="*/ 410080 h 587640"/>
              <a:gd name="connsiteX2" fmla="*/ 0 w 879141"/>
              <a:gd name="connsiteY2" fmla="*/ 505590 h 587640"/>
              <a:gd name="connsiteX3" fmla="*/ 39133 w 879141"/>
              <a:gd name="connsiteY3" fmla="*/ 555323 h 587640"/>
              <a:gd name="connsiteX4" fmla="*/ 122431 w 879141"/>
              <a:gd name="connsiteY4" fmla="*/ 587640 h 587640"/>
              <a:gd name="connsiteX5" fmla="*/ 216546 w 879141"/>
              <a:gd name="connsiteY5" fmla="*/ 416282 h 587640"/>
              <a:gd name="connsiteX6" fmla="*/ 374004 w 879141"/>
              <a:gd name="connsiteY6" fmla="*/ 299809 h 587640"/>
              <a:gd name="connsiteX7" fmla="*/ 478021 w 879141"/>
              <a:gd name="connsiteY7" fmla="*/ 243349 h 587640"/>
              <a:gd name="connsiteX8" fmla="*/ 572069 w 879141"/>
              <a:gd name="connsiteY8" fmla="*/ 209124 h 587640"/>
              <a:gd name="connsiteX9" fmla="*/ 679626 w 879141"/>
              <a:gd name="connsiteY9" fmla="*/ 175409 h 587640"/>
              <a:gd name="connsiteX10" fmla="*/ 820643 w 879141"/>
              <a:gd name="connsiteY10" fmla="*/ 139735 h 587640"/>
              <a:gd name="connsiteX11" fmla="*/ 776324 w 879141"/>
              <a:gd name="connsiteY11" fmla="*/ 160096 h 587640"/>
              <a:gd name="connsiteX12" fmla="*/ 879141 w 879141"/>
              <a:gd name="connsiteY12" fmla="*/ 128684 h 587640"/>
              <a:gd name="connsiteX13" fmla="*/ 844474 w 879141"/>
              <a:gd name="connsiteY13" fmla="*/ 0 h 587640"/>
              <a:gd name="connsiteX14" fmla="*/ 761120 w 879141"/>
              <a:gd name="connsiteY14" fmla="*/ 18825 h 587640"/>
              <a:gd name="connsiteX15" fmla="*/ 666899 w 879141"/>
              <a:gd name="connsiteY15" fmla="*/ 37128 h 587640"/>
              <a:gd name="connsiteX16" fmla="*/ 565870 w 879141"/>
              <a:gd name="connsiteY16" fmla="*/ 63409 h 587640"/>
              <a:gd name="connsiteX17" fmla="*/ 451848 w 879141"/>
              <a:gd name="connsiteY17" fmla="*/ 93348 h 587640"/>
              <a:gd name="connsiteX18" fmla="*/ 297407 w 879141"/>
              <a:gd name="connsiteY18" fmla="*/ 164525 h 587640"/>
              <a:gd name="connsiteX19" fmla="*/ 142523 w 879141"/>
              <a:gd name="connsiteY19" fmla="*/ 283769 h 587640"/>
              <a:gd name="connsiteX0" fmla="*/ 142523 w 879141"/>
              <a:gd name="connsiteY0" fmla="*/ 283769 h 587640"/>
              <a:gd name="connsiteX1" fmla="*/ 36828 w 879141"/>
              <a:gd name="connsiteY1" fmla="*/ 410080 h 587640"/>
              <a:gd name="connsiteX2" fmla="*/ 0 w 879141"/>
              <a:gd name="connsiteY2" fmla="*/ 505590 h 587640"/>
              <a:gd name="connsiteX3" fmla="*/ 39133 w 879141"/>
              <a:gd name="connsiteY3" fmla="*/ 555323 h 587640"/>
              <a:gd name="connsiteX4" fmla="*/ 122431 w 879141"/>
              <a:gd name="connsiteY4" fmla="*/ 587640 h 587640"/>
              <a:gd name="connsiteX5" fmla="*/ 216546 w 879141"/>
              <a:gd name="connsiteY5" fmla="*/ 416282 h 587640"/>
              <a:gd name="connsiteX6" fmla="*/ 374004 w 879141"/>
              <a:gd name="connsiteY6" fmla="*/ 299809 h 587640"/>
              <a:gd name="connsiteX7" fmla="*/ 478021 w 879141"/>
              <a:gd name="connsiteY7" fmla="*/ 243349 h 587640"/>
              <a:gd name="connsiteX8" fmla="*/ 572069 w 879141"/>
              <a:gd name="connsiteY8" fmla="*/ 209124 h 587640"/>
              <a:gd name="connsiteX9" fmla="*/ 679626 w 879141"/>
              <a:gd name="connsiteY9" fmla="*/ 175409 h 587640"/>
              <a:gd name="connsiteX10" fmla="*/ 820643 w 879141"/>
              <a:gd name="connsiteY10" fmla="*/ 139735 h 587640"/>
              <a:gd name="connsiteX11" fmla="*/ 737674 w 879141"/>
              <a:gd name="connsiteY11" fmla="*/ 161594 h 587640"/>
              <a:gd name="connsiteX12" fmla="*/ 879141 w 879141"/>
              <a:gd name="connsiteY12" fmla="*/ 128684 h 587640"/>
              <a:gd name="connsiteX13" fmla="*/ 844474 w 879141"/>
              <a:gd name="connsiteY13" fmla="*/ 0 h 587640"/>
              <a:gd name="connsiteX14" fmla="*/ 761120 w 879141"/>
              <a:gd name="connsiteY14" fmla="*/ 18825 h 587640"/>
              <a:gd name="connsiteX15" fmla="*/ 666899 w 879141"/>
              <a:gd name="connsiteY15" fmla="*/ 37128 h 587640"/>
              <a:gd name="connsiteX16" fmla="*/ 565870 w 879141"/>
              <a:gd name="connsiteY16" fmla="*/ 63409 h 587640"/>
              <a:gd name="connsiteX17" fmla="*/ 451848 w 879141"/>
              <a:gd name="connsiteY17" fmla="*/ 93348 h 587640"/>
              <a:gd name="connsiteX18" fmla="*/ 297407 w 879141"/>
              <a:gd name="connsiteY18" fmla="*/ 164525 h 587640"/>
              <a:gd name="connsiteX19" fmla="*/ 142523 w 879141"/>
              <a:gd name="connsiteY19" fmla="*/ 283769 h 587640"/>
              <a:gd name="connsiteX0" fmla="*/ 142523 w 879141"/>
              <a:gd name="connsiteY0" fmla="*/ 283769 h 587640"/>
              <a:gd name="connsiteX1" fmla="*/ 36828 w 879141"/>
              <a:gd name="connsiteY1" fmla="*/ 410080 h 587640"/>
              <a:gd name="connsiteX2" fmla="*/ 0 w 879141"/>
              <a:gd name="connsiteY2" fmla="*/ 505590 h 587640"/>
              <a:gd name="connsiteX3" fmla="*/ 45717 w 879141"/>
              <a:gd name="connsiteY3" fmla="*/ 542862 h 587640"/>
              <a:gd name="connsiteX4" fmla="*/ 122431 w 879141"/>
              <a:gd name="connsiteY4" fmla="*/ 587640 h 587640"/>
              <a:gd name="connsiteX5" fmla="*/ 216546 w 879141"/>
              <a:gd name="connsiteY5" fmla="*/ 416282 h 587640"/>
              <a:gd name="connsiteX6" fmla="*/ 374004 w 879141"/>
              <a:gd name="connsiteY6" fmla="*/ 299809 h 587640"/>
              <a:gd name="connsiteX7" fmla="*/ 478021 w 879141"/>
              <a:gd name="connsiteY7" fmla="*/ 243349 h 587640"/>
              <a:gd name="connsiteX8" fmla="*/ 572069 w 879141"/>
              <a:gd name="connsiteY8" fmla="*/ 209124 h 587640"/>
              <a:gd name="connsiteX9" fmla="*/ 679626 w 879141"/>
              <a:gd name="connsiteY9" fmla="*/ 175409 h 587640"/>
              <a:gd name="connsiteX10" fmla="*/ 820643 w 879141"/>
              <a:gd name="connsiteY10" fmla="*/ 139735 h 587640"/>
              <a:gd name="connsiteX11" fmla="*/ 737674 w 879141"/>
              <a:gd name="connsiteY11" fmla="*/ 161594 h 587640"/>
              <a:gd name="connsiteX12" fmla="*/ 879141 w 879141"/>
              <a:gd name="connsiteY12" fmla="*/ 128684 h 587640"/>
              <a:gd name="connsiteX13" fmla="*/ 844474 w 879141"/>
              <a:gd name="connsiteY13" fmla="*/ 0 h 587640"/>
              <a:gd name="connsiteX14" fmla="*/ 761120 w 879141"/>
              <a:gd name="connsiteY14" fmla="*/ 18825 h 587640"/>
              <a:gd name="connsiteX15" fmla="*/ 666899 w 879141"/>
              <a:gd name="connsiteY15" fmla="*/ 37128 h 587640"/>
              <a:gd name="connsiteX16" fmla="*/ 565870 w 879141"/>
              <a:gd name="connsiteY16" fmla="*/ 63409 h 587640"/>
              <a:gd name="connsiteX17" fmla="*/ 451848 w 879141"/>
              <a:gd name="connsiteY17" fmla="*/ 93348 h 587640"/>
              <a:gd name="connsiteX18" fmla="*/ 297407 w 879141"/>
              <a:gd name="connsiteY18" fmla="*/ 164525 h 587640"/>
              <a:gd name="connsiteX19" fmla="*/ 142523 w 879141"/>
              <a:gd name="connsiteY19" fmla="*/ 283769 h 587640"/>
              <a:gd name="connsiteX0" fmla="*/ 142523 w 879141"/>
              <a:gd name="connsiteY0" fmla="*/ 283769 h 587640"/>
              <a:gd name="connsiteX1" fmla="*/ 48749 w 879141"/>
              <a:gd name="connsiteY1" fmla="*/ 413307 h 587640"/>
              <a:gd name="connsiteX2" fmla="*/ 36828 w 879141"/>
              <a:gd name="connsiteY2" fmla="*/ 410080 h 587640"/>
              <a:gd name="connsiteX3" fmla="*/ 0 w 879141"/>
              <a:gd name="connsiteY3" fmla="*/ 505590 h 587640"/>
              <a:gd name="connsiteX4" fmla="*/ 45717 w 879141"/>
              <a:gd name="connsiteY4" fmla="*/ 542862 h 587640"/>
              <a:gd name="connsiteX5" fmla="*/ 122431 w 879141"/>
              <a:gd name="connsiteY5" fmla="*/ 587640 h 587640"/>
              <a:gd name="connsiteX6" fmla="*/ 216546 w 879141"/>
              <a:gd name="connsiteY6" fmla="*/ 416282 h 587640"/>
              <a:gd name="connsiteX7" fmla="*/ 374004 w 879141"/>
              <a:gd name="connsiteY7" fmla="*/ 299809 h 587640"/>
              <a:gd name="connsiteX8" fmla="*/ 478021 w 879141"/>
              <a:gd name="connsiteY8" fmla="*/ 243349 h 587640"/>
              <a:gd name="connsiteX9" fmla="*/ 572069 w 879141"/>
              <a:gd name="connsiteY9" fmla="*/ 209124 h 587640"/>
              <a:gd name="connsiteX10" fmla="*/ 679626 w 879141"/>
              <a:gd name="connsiteY10" fmla="*/ 175409 h 587640"/>
              <a:gd name="connsiteX11" fmla="*/ 820643 w 879141"/>
              <a:gd name="connsiteY11" fmla="*/ 139735 h 587640"/>
              <a:gd name="connsiteX12" fmla="*/ 737674 w 879141"/>
              <a:gd name="connsiteY12" fmla="*/ 161594 h 587640"/>
              <a:gd name="connsiteX13" fmla="*/ 879141 w 879141"/>
              <a:gd name="connsiteY13" fmla="*/ 128684 h 587640"/>
              <a:gd name="connsiteX14" fmla="*/ 844474 w 879141"/>
              <a:gd name="connsiteY14" fmla="*/ 0 h 587640"/>
              <a:gd name="connsiteX15" fmla="*/ 761120 w 879141"/>
              <a:gd name="connsiteY15" fmla="*/ 18825 h 587640"/>
              <a:gd name="connsiteX16" fmla="*/ 666899 w 879141"/>
              <a:gd name="connsiteY16" fmla="*/ 37128 h 587640"/>
              <a:gd name="connsiteX17" fmla="*/ 565870 w 879141"/>
              <a:gd name="connsiteY17" fmla="*/ 63409 h 587640"/>
              <a:gd name="connsiteX18" fmla="*/ 451848 w 879141"/>
              <a:gd name="connsiteY18" fmla="*/ 93348 h 587640"/>
              <a:gd name="connsiteX19" fmla="*/ 297407 w 879141"/>
              <a:gd name="connsiteY19" fmla="*/ 164525 h 587640"/>
              <a:gd name="connsiteX20" fmla="*/ 142523 w 879141"/>
              <a:gd name="connsiteY20" fmla="*/ 283769 h 587640"/>
              <a:gd name="connsiteX0" fmla="*/ 142523 w 879141"/>
              <a:gd name="connsiteY0" fmla="*/ 283769 h 587640"/>
              <a:gd name="connsiteX1" fmla="*/ 48749 w 879141"/>
              <a:gd name="connsiteY1" fmla="*/ 413307 h 587640"/>
              <a:gd name="connsiteX2" fmla="*/ 29156 w 879141"/>
              <a:gd name="connsiteY2" fmla="*/ 435915 h 587640"/>
              <a:gd name="connsiteX3" fmla="*/ 0 w 879141"/>
              <a:gd name="connsiteY3" fmla="*/ 505590 h 587640"/>
              <a:gd name="connsiteX4" fmla="*/ 45717 w 879141"/>
              <a:gd name="connsiteY4" fmla="*/ 542862 h 587640"/>
              <a:gd name="connsiteX5" fmla="*/ 122431 w 879141"/>
              <a:gd name="connsiteY5" fmla="*/ 587640 h 587640"/>
              <a:gd name="connsiteX6" fmla="*/ 216546 w 879141"/>
              <a:gd name="connsiteY6" fmla="*/ 416282 h 587640"/>
              <a:gd name="connsiteX7" fmla="*/ 374004 w 879141"/>
              <a:gd name="connsiteY7" fmla="*/ 299809 h 587640"/>
              <a:gd name="connsiteX8" fmla="*/ 478021 w 879141"/>
              <a:gd name="connsiteY8" fmla="*/ 243349 h 587640"/>
              <a:gd name="connsiteX9" fmla="*/ 572069 w 879141"/>
              <a:gd name="connsiteY9" fmla="*/ 209124 h 587640"/>
              <a:gd name="connsiteX10" fmla="*/ 679626 w 879141"/>
              <a:gd name="connsiteY10" fmla="*/ 175409 h 587640"/>
              <a:gd name="connsiteX11" fmla="*/ 820643 w 879141"/>
              <a:gd name="connsiteY11" fmla="*/ 139735 h 587640"/>
              <a:gd name="connsiteX12" fmla="*/ 737674 w 879141"/>
              <a:gd name="connsiteY12" fmla="*/ 161594 h 587640"/>
              <a:gd name="connsiteX13" fmla="*/ 879141 w 879141"/>
              <a:gd name="connsiteY13" fmla="*/ 128684 h 587640"/>
              <a:gd name="connsiteX14" fmla="*/ 844474 w 879141"/>
              <a:gd name="connsiteY14" fmla="*/ 0 h 587640"/>
              <a:gd name="connsiteX15" fmla="*/ 761120 w 879141"/>
              <a:gd name="connsiteY15" fmla="*/ 18825 h 587640"/>
              <a:gd name="connsiteX16" fmla="*/ 666899 w 879141"/>
              <a:gd name="connsiteY16" fmla="*/ 37128 h 587640"/>
              <a:gd name="connsiteX17" fmla="*/ 565870 w 879141"/>
              <a:gd name="connsiteY17" fmla="*/ 63409 h 587640"/>
              <a:gd name="connsiteX18" fmla="*/ 451848 w 879141"/>
              <a:gd name="connsiteY18" fmla="*/ 93348 h 587640"/>
              <a:gd name="connsiteX19" fmla="*/ 297407 w 879141"/>
              <a:gd name="connsiteY19" fmla="*/ 164525 h 587640"/>
              <a:gd name="connsiteX20" fmla="*/ 142523 w 879141"/>
              <a:gd name="connsiteY20" fmla="*/ 283769 h 587640"/>
              <a:gd name="connsiteX0" fmla="*/ 142523 w 879141"/>
              <a:gd name="connsiteY0" fmla="*/ 283769 h 587640"/>
              <a:gd name="connsiteX1" fmla="*/ 76556 w 879141"/>
              <a:gd name="connsiteY1" fmla="*/ 368221 h 587640"/>
              <a:gd name="connsiteX2" fmla="*/ 48749 w 879141"/>
              <a:gd name="connsiteY2" fmla="*/ 413307 h 587640"/>
              <a:gd name="connsiteX3" fmla="*/ 29156 w 879141"/>
              <a:gd name="connsiteY3" fmla="*/ 435915 h 587640"/>
              <a:gd name="connsiteX4" fmla="*/ 0 w 879141"/>
              <a:gd name="connsiteY4" fmla="*/ 505590 h 587640"/>
              <a:gd name="connsiteX5" fmla="*/ 45717 w 879141"/>
              <a:gd name="connsiteY5" fmla="*/ 542862 h 587640"/>
              <a:gd name="connsiteX6" fmla="*/ 122431 w 879141"/>
              <a:gd name="connsiteY6" fmla="*/ 587640 h 587640"/>
              <a:gd name="connsiteX7" fmla="*/ 216546 w 879141"/>
              <a:gd name="connsiteY7" fmla="*/ 416282 h 587640"/>
              <a:gd name="connsiteX8" fmla="*/ 374004 w 879141"/>
              <a:gd name="connsiteY8" fmla="*/ 299809 h 587640"/>
              <a:gd name="connsiteX9" fmla="*/ 478021 w 879141"/>
              <a:gd name="connsiteY9" fmla="*/ 243349 h 587640"/>
              <a:gd name="connsiteX10" fmla="*/ 572069 w 879141"/>
              <a:gd name="connsiteY10" fmla="*/ 209124 h 587640"/>
              <a:gd name="connsiteX11" fmla="*/ 679626 w 879141"/>
              <a:gd name="connsiteY11" fmla="*/ 175409 h 587640"/>
              <a:gd name="connsiteX12" fmla="*/ 820643 w 879141"/>
              <a:gd name="connsiteY12" fmla="*/ 139735 h 587640"/>
              <a:gd name="connsiteX13" fmla="*/ 737674 w 879141"/>
              <a:gd name="connsiteY13" fmla="*/ 161594 h 587640"/>
              <a:gd name="connsiteX14" fmla="*/ 879141 w 879141"/>
              <a:gd name="connsiteY14" fmla="*/ 128684 h 587640"/>
              <a:gd name="connsiteX15" fmla="*/ 844474 w 879141"/>
              <a:gd name="connsiteY15" fmla="*/ 0 h 587640"/>
              <a:gd name="connsiteX16" fmla="*/ 761120 w 879141"/>
              <a:gd name="connsiteY16" fmla="*/ 18825 h 587640"/>
              <a:gd name="connsiteX17" fmla="*/ 666899 w 879141"/>
              <a:gd name="connsiteY17" fmla="*/ 37128 h 587640"/>
              <a:gd name="connsiteX18" fmla="*/ 565870 w 879141"/>
              <a:gd name="connsiteY18" fmla="*/ 63409 h 587640"/>
              <a:gd name="connsiteX19" fmla="*/ 451848 w 879141"/>
              <a:gd name="connsiteY19" fmla="*/ 93348 h 587640"/>
              <a:gd name="connsiteX20" fmla="*/ 297407 w 879141"/>
              <a:gd name="connsiteY20" fmla="*/ 164525 h 587640"/>
              <a:gd name="connsiteX21" fmla="*/ 142523 w 879141"/>
              <a:gd name="connsiteY21" fmla="*/ 283769 h 587640"/>
              <a:gd name="connsiteX0" fmla="*/ 142523 w 879141"/>
              <a:gd name="connsiteY0" fmla="*/ 283769 h 587640"/>
              <a:gd name="connsiteX1" fmla="*/ 76556 w 879141"/>
              <a:gd name="connsiteY1" fmla="*/ 368221 h 587640"/>
              <a:gd name="connsiteX2" fmla="*/ 48749 w 879141"/>
              <a:gd name="connsiteY2" fmla="*/ 413307 h 587640"/>
              <a:gd name="connsiteX3" fmla="*/ 28066 w 879141"/>
              <a:gd name="connsiteY3" fmla="*/ 449288 h 587640"/>
              <a:gd name="connsiteX4" fmla="*/ 0 w 879141"/>
              <a:gd name="connsiteY4" fmla="*/ 505590 h 587640"/>
              <a:gd name="connsiteX5" fmla="*/ 45717 w 879141"/>
              <a:gd name="connsiteY5" fmla="*/ 542862 h 587640"/>
              <a:gd name="connsiteX6" fmla="*/ 122431 w 879141"/>
              <a:gd name="connsiteY6" fmla="*/ 587640 h 587640"/>
              <a:gd name="connsiteX7" fmla="*/ 216546 w 879141"/>
              <a:gd name="connsiteY7" fmla="*/ 416282 h 587640"/>
              <a:gd name="connsiteX8" fmla="*/ 374004 w 879141"/>
              <a:gd name="connsiteY8" fmla="*/ 299809 h 587640"/>
              <a:gd name="connsiteX9" fmla="*/ 478021 w 879141"/>
              <a:gd name="connsiteY9" fmla="*/ 243349 h 587640"/>
              <a:gd name="connsiteX10" fmla="*/ 572069 w 879141"/>
              <a:gd name="connsiteY10" fmla="*/ 209124 h 587640"/>
              <a:gd name="connsiteX11" fmla="*/ 679626 w 879141"/>
              <a:gd name="connsiteY11" fmla="*/ 175409 h 587640"/>
              <a:gd name="connsiteX12" fmla="*/ 820643 w 879141"/>
              <a:gd name="connsiteY12" fmla="*/ 139735 h 587640"/>
              <a:gd name="connsiteX13" fmla="*/ 737674 w 879141"/>
              <a:gd name="connsiteY13" fmla="*/ 161594 h 587640"/>
              <a:gd name="connsiteX14" fmla="*/ 879141 w 879141"/>
              <a:gd name="connsiteY14" fmla="*/ 128684 h 587640"/>
              <a:gd name="connsiteX15" fmla="*/ 844474 w 879141"/>
              <a:gd name="connsiteY15" fmla="*/ 0 h 587640"/>
              <a:gd name="connsiteX16" fmla="*/ 761120 w 879141"/>
              <a:gd name="connsiteY16" fmla="*/ 18825 h 587640"/>
              <a:gd name="connsiteX17" fmla="*/ 666899 w 879141"/>
              <a:gd name="connsiteY17" fmla="*/ 37128 h 587640"/>
              <a:gd name="connsiteX18" fmla="*/ 565870 w 879141"/>
              <a:gd name="connsiteY18" fmla="*/ 63409 h 587640"/>
              <a:gd name="connsiteX19" fmla="*/ 451848 w 879141"/>
              <a:gd name="connsiteY19" fmla="*/ 93348 h 587640"/>
              <a:gd name="connsiteX20" fmla="*/ 297407 w 879141"/>
              <a:gd name="connsiteY20" fmla="*/ 164525 h 587640"/>
              <a:gd name="connsiteX21" fmla="*/ 142523 w 879141"/>
              <a:gd name="connsiteY21" fmla="*/ 283769 h 587640"/>
              <a:gd name="connsiteX0" fmla="*/ 142523 w 879141"/>
              <a:gd name="connsiteY0" fmla="*/ 283769 h 587640"/>
              <a:gd name="connsiteX1" fmla="*/ 76556 w 879141"/>
              <a:gd name="connsiteY1" fmla="*/ 368221 h 587640"/>
              <a:gd name="connsiteX2" fmla="*/ 48749 w 879141"/>
              <a:gd name="connsiteY2" fmla="*/ 413307 h 587640"/>
              <a:gd name="connsiteX3" fmla="*/ 28066 w 879141"/>
              <a:gd name="connsiteY3" fmla="*/ 449288 h 587640"/>
              <a:gd name="connsiteX4" fmla="*/ 0 w 879141"/>
              <a:gd name="connsiteY4" fmla="*/ 505590 h 587640"/>
              <a:gd name="connsiteX5" fmla="*/ 45717 w 879141"/>
              <a:gd name="connsiteY5" fmla="*/ 542862 h 587640"/>
              <a:gd name="connsiteX6" fmla="*/ 122431 w 879141"/>
              <a:gd name="connsiteY6" fmla="*/ 587640 h 587640"/>
              <a:gd name="connsiteX7" fmla="*/ 224422 w 879141"/>
              <a:gd name="connsiteY7" fmla="*/ 416459 h 587640"/>
              <a:gd name="connsiteX8" fmla="*/ 374004 w 879141"/>
              <a:gd name="connsiteY8" fmla="*/ 299809 h 587640"/>
              <a:gd name="connsiteX9" fmla="*/ 478021 w 879141"/>
              <a:gd name="connsiteY9" fmla="*/ 243349 h 587640"/>
              <a:gd name="connsiteX10" fmla="*/ 572069 w 879141"/>
              <a:gd name="connsiteY10" fmla="*/ 209124 h 587640"/>
              <a:gd name="connsiteX11" fmla="*/ 679626 w 879141"/>
              <a:gd name="connsiteY11" fmla="*/ 175409 h 587640"/>
              <a:gd name="connsiteX12" fmla="*/ 820643 w 879141"/>
              <a:gd name="connsiteY12" fmla="*/ 139735 h 587640"/>
              <a:gd name="connsiteX13" fmla="*/ 737674 w 879141"/>
              <a:gd name="connsiteY13" fmla="*/ 161594 h 587640"/>
              <a:gd name="connsiteX14" fmla="*/ 879141 w 879141"/>
              <a:gd name="connsiteY14" fmla="*/ 128684 h 587640"/>
              <a:gd name="connsiteX15" fmla="*/ 844474 w 879141"/>
              <a:gd name="connsiteY15" fmla="*/ 0 h 587640"/>
              <a:gd name="connsiteX16" fmla="*/ 761120 w 879141"/>
              <a:gd name="connsiteY16" fmla="*/ 18825 h 587640"/>
              <a:gd name="connsiteX17" fmla="*/ 666899 w 879141"/>
              <a:gd name="connsiteY17" fmla="*/ 37128 h 587640"/>
              <a:gd name="connsiteX18" fmla="*/ 565870 w 879141"/>
              <a:gd name="connsiteY18" fmla="*/ 63409 h 587640"/>
              <a:gd name="connsiteX19" fmla="*/ 451848 w 879141"/>
              <a:gd name="connsiteY19" fmla="*/ 93348 h 587640"/>
              <a:gd name="connsiteX20" fmla="*/ 297407 w 879141"/>
              <a:gd name="connsiteY20" fmla="*/ 164525 h 587640"/>
              <a:gd name="connsiteX21" fmla="*/ 142523 w 879141"/>
              <a:gd name="connsiteY21" fmla="*/ 283769 h 587640"/>
              <a:gd name="connsiteX0" fmla="*/ 142523 w 879141"/>
              <a:gd name="connsiteY0" fmla="*/ 283769 h 587640"/>
              <a:gd name="connsiteX1" fmla="*/ 76556 w 879141"/>
              <a:gd name="connsiteY1" fmla="*/ 368221 h 587640"/>
              <a:gd name="connsiteX2" fmla="*/ 48749 w 879141"/>
              <a:gd name="connsiteY2" fmla="*/ 413307 h 587640"/>
              <a:gd name="connsiteX3" fmla="*/ 28066 w 879141"/>
              <a:gd name="connsiteY3" fmla="*/ 449288 h 587640"/>
              <a:gd name="connsiteX4" fmla="*/ 0 w 879141"/>
              <a:gd name="connsiteY4" fmla="*/ 505590 h 587640"/>
              <a:gd name="connsiteX5" fmla="*/ 45717 w 879141"/>
              <a:gd name="connsiteY5" fmla="*/ 542862 h 587640"/>
              <a:gd name="connsiteX6" fmla="*/ 122431 w 879141"/>
              <a:gd name="connsiteY6" fmla="*/ 587640 h 587640"/>
              <a:gd name="connsiteX7" fmla="*/ 224422 w 879141"/>
              <a:gd name="connsiteY7" fmla="*/ 416459 h 587640"/>
              <a:gd name="connsiteX8" fmla="*/ 374004 w 879141"/>
              <a:gd name="connsiteY8" fmla="*/ 299809 h 587640"/>
              <a:gd name="connsiteX9" fmla="*/ 478021 w 879141"/>
              <a:gd name="connsiteY9" fmla="*/ 243349 h 587640"/>
              <a:gd name="connsiteX10" fmla="*/ 572069 w 879141"/>
              <a:gd name="connsiteY10" fmla="*/ 209124 h 587640"/>
              <a:gd name="connsiteX11" fmla="*/ 679626 w 879141"/>
              <a:gd name="connsiteY11" fmla="*/ 175409 h 587640"/>
              <a:gd name="connsiteX12" fmla="*/ 820643 w 879141"/>
              <a:gd name="connsiteY12" fmla="*/ 139735 h 587640"/>
              <a:gd name="connsiteX13" fmla="*/ 737674 w 879141"/>
              <a:gd name="connsiteY13" fmla="*/ 161594 h 587640"/>
              <a:gd name="connsiteX14" fmla="*/ 879141 w 879141"/>
              <a:gd name="connsiteY14" fmla="*/ 128684 h 587640"/>
              <a:gd name="connsiteX15" fmla="*/ 844474 w 879141"/>
              <a:gd name="connsiteY15" fmla="*/ 0 h 587640"/>
              <a:gd name="connsiteX16" fmla="*/ 761120 w 879141"/>
              <a:gd name="connsiteY16" fmla="*/ 18825 h 587640"/>
              <a:gd name="connsiteX17" fmla="*/ 666899 w 879141"/>
              <a:gd name="connsiteY17" fmla="*/ 37128 h 587640"/>
              <a:gd name="connsiteX18" fmla="*/ 565870 w 879141"/>
              <a:gd name="connsiteY18" fmla="*/ 63409 h 587640"/>
              <a:gd name="connsiteX19" fmla="*/ 451848 w 879141"/>
              <a:gd name="connsiteY19" fmla="*/ 93348 h 587640"/>
              <a:gd name="connsiteX20" fmla="*/ 297407 w 879141"/>
              <a:gd name="connsiteY20" fmla="*/ 164525 h 587640"/>
              <a:gd name="connsiteX21" fmla="*/ 142523 w 879141"/>
              <a:gd name="connsiteY21" fmla="*/ 283769 h 587640"/>
              <a:gd name="connsiteX0" fmla="*/ 142523 w 879141"/>
              <a:gd name="connsiteY0" fmla="*/ 283769 h 587640"/>
              <a:gd name="connsiteX1" fmla="*/ 76556 w 879141"/>
              <a:gd name="connsiteY1" fmla="*/ 368221 h 587640"/>
              <a:gd name="connsiteX2" fmla="*/ 48749 w 879141"/>
              <a:gd name="connsiteY2" fmla="*/ 413307 h 587640"/>
              <a:gd name="connsiteX3" fmla="*/ 28066 w 879141"/>
              <a:gd name="connsiteY3" fmla="*/ 449288 h 587640"/>
              <a:gd name="connsiteX4" fmla="*/ 0 w 879141"/>
              <a:gd name="connsiteY4" fmla="*/ 505590 h 587640"/>
              <a:gd name="connsiteX5" fmla="*/ 45717 w 879141"/>
              <a:gd name="connsiteY5" fmla="*/ 542862 h 587640"/>
              <a:gd name="connsiteX6" fmla="*/ 122431 w 879141"/>
              <a:gd name="connsiteY6" fmla="*/ 587640 h 587640"/>
              <a:gd name="connsiteX7" fmla="*/ 229008 w 879141"/>
              <a:gd name="connsiteY7" fmla="*/ 422867 h 587640"/>
              <a:gd name="connsiteX8" fmla="*/ 374004 w 879141"/>
              <a:gd name="connsiteY8" fmla="*/ 299809 h 587640"/>
              <a:gd name="connsiteX9" fmla="*/ 478021 w 879141"/>
              <a:gd name="connsiteY9" fmla="*/ 243349 h 587640"/>
              <a:gd name="connsiteX10" fmla="*/ 572069 w 879141"/>
              <a:gd name="connsiteY10" fmla="*/ 209124 h 587640"/>
              <a:gd name="connsiteX11" fmla="*/ 679626 w 879141"/>
              <a:gd name="connsiteY11" fmla="*/ 175409 h 587640"/>
              <a:gd name="connsiteX12" fmla="*/ 820643 w 879141"/>
              <a:gd name="connsiteY12" fmla="*/ 139735 h 587640"/>
              <a:gd name="connsiteX13" fmla="*/ 737674 w 879141"/>
              <a:gd name="connsiteY13" fmla="*/ 161594 h 587640"/>
              <a:gd name="connsiteX14" fmla="*/ 879141 w 879141"/>
              <a:gd name="connsiteY14" fmla="*/ 128684 h 587640"/>
              <a:gd name="connsiteX15" fmla="*/ 844474 w 879141"/>
              <a:gd name="connsiteY15" fmla="*/ 0 h 587640"/>
              <a:gd name="connsiteX16" fmla="*/ 761120 w 879141"/>
              <a:gd name="connsiteY16" fmla="*/ 18825 h 587640"/>
              <a:gd name="connsiteX17" fmla="*/ 666899 w 879141"/>
              <a:gd name="connsiteY17" fmla="*/ 37128 h 587640"/>
              <a:gd name="connsiteX18" fmla="*/ 565870 w 879141"/>
              <a:gd name="connsiteY18" fmla="*/ 63409 h 587640"/>
              <a:gd name="connsiteX19" fmla="*/ 451848 w 879141"/>
              <a:gd name="connsiteY19" fmla="*/ 93348 h 587640"/>
              <a:gd name="connsiteX20" fmla="*/ 297407 w 879141"/>
              <a:gd name="connsiteY20" fmla="*/ 164525 h 587640"/>
              <a:gd name="connsiteX21" fmla="*/ 142523 w 879141"/>
              <a:gd name="connsiteY21" fmla="*/ 283769 h 587640"/>
              <a:gd name="connsiteX0" fmla="*/ 142523 w 879141"/>
              <a:gd name="connsiteY0" fmla="*/ 283769 h 587640"/>
              <a:gd name="connsiteX1" fmla="*/ 76556 w 879141"/>
              <a:gd name="connsiteY1" fmla="*/ 368221 h 587640"/>
              <a:gd name="connsiteX2" fmla="*/ 48749 w 879141"/>
              <a:gd name="connsiteY2" fmla="*/ 413307 h 587640"/>
              <a:gd name="connsiteX3" fmla="*/ 28066 w 879141"/>
              <a:gd name="connsiteY3" fmla="*/ 449288 h 587640"/>
              <a:gd name="connsiteX4" fmla="*/ 0 w 879141"/>
              <a:gd name="connsiteY4" fmla="*/ 505590 h 587640"/>
              <a:gd name="connsiteX5" fmla="*/ 45717 w 879141"/>
              <a:gd name="connsiteY5" fmla="*/ 542862 h 587640"/>
              <a:gd name="connsiteX6" fmla="*/ 122431 w 879141"/>
              <a:gd name="connsiteY6" fmla="*/ 587640 h 587640"/>
              <a:gd name="connsiteX7" fmla="*/ 229008 w 879141"/>
              <a:gd name="connsiteY7" fmla="*/ 422867 h 587640"/>
              <a:gd name="connsiteX8" fmla="*/ 374004 w 879141"/>
              <a:gd name="connsiteY8" fmla="*/ 299809 h 587640"/>
              <a:gd name="connsiteX9" fmla="*/ 478021 w 879141"/>
              <a:gd name="connsiteY9" fmla="*/ 243349 h 587640"/>
              <a:gd name="connsiteX10" fmla="*/ 572069 w 879141"/>
              <a:gd name="connsiteY10" fmla="*/ 209124 h 587640"/>
              <a:gd name="connsiteX11" fmla="*/ 679626 w 879141"/>
              <a:gd name="connsiteY11" fmla="*/ 175409 h 587640"/>
              <a:gd name="connsiteX12" fmla="*/ 820643 w 879141"/>
              <a:gd name="connsiteY12" fmla="*/ 139735 h 587640"/>
              <a:gd name="connsiteX13" fmla="*/ 737674 w 879141"/>
              <a:gd name="connsiteY13" fmla="*/ 161594 h 587640"/>
              <a:gd name="connsiteX14" fmla="*/ 879141 w 879141"/>
              <a:gd name="connsiteY14" fmla="*/ 128684 h 587640"/>
              <a:gd name="connsiteX15" fmla="*/ 844474 w 879141"/>
              <a:gd name="connsiteY15" fmla="*/ 0 h 587640"/>
              <a:gd name="connsiteX16" fmla="*/ 761120 w 879141"/>
              <a:gd name="connsiteY16" fmla="*/ 18825 h 587640"/>
              <a:gd name="connsiteX17" fmla="*/ 666899 w 879141"/>
              <a:gd name="connsiteY17" fmla="*/ 37128 h 587640"/>
              <a:gd name="connsiteX18" fmla="*/ 565870 w 879141"/>
              <a:gd name="connsiteY18" fmla="*/ 63409 h 587640"/>
              <a:gd name="connsiteX19" fmla="*/ 451848 w 879141"/>
              <a:gd name="connsiteY19" fmla="*/ 93348 h 587640"/>
              <a:gd name="connsiteX20" fmla="*/ 297407 w 879141"/>
              <a:gd name="connsiteY20" fmla="*/ 164525 h 587640"/>
              <a:gd name="connsiteX21" fmla="*/ 142523 w 879141"/>
              <a:gd name="connsiteY21" fmla="*/ 283769 h 5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9141" h="587640">
                <a:moveTo>
                  <a:pt x="142523" y="283769"/>
                </a:moveTo>
                <a:cubicBezTo>
                  <a:pt x="102177" y="323156"/>
                  <a:pt x="92185" y="346631"/>
                  <a:pt x="76556" y="368221"/>
                </a:cubicBezTo>
                <a:cubicBezTo>
                  <a:pt x="60927" y="389811"/>
                  <a:pt x="53112" y="407462"/>
                  <a:pt x="48749" y="413307"/>
                </a:cubicBezTo>
                <a:cubicBezTo>
                  <a:pt x="44386" y="419152"/>
                  <a:pt x="35427" y="432840"/>
                  <a:pt x="28066" y="449288"/>
                </a:cubicBezTo>
                <a:lnTo>
                  <a:pt x="0" y="505590"/>
                </a:lnTo>
                <a:lnTo>
                  <a:pt x="45717" y="542862"/>
                </a:lnTo>
                <a:lnTo>
                  <a:pt x="122431" y="587640"/>
                </a:lnTo>
                <a:cubicBezTo>
                  <a:pt x="232098" y="401189"/>
                  <a:pt x="186300" y="505213"/>
                  <a:pt x="229008" y="422867"/>
                </a:cubicBezTo>
                <a:cubicBezTo>
                  <a:pt x="305773" y="355689"/>
                  <a:pt x="303089" y="352144"/>
                  <a:pt x="374004" y="299809"/>
                </a:cubicBezTo>
                <a:lnTo>
                  <a:pt x="478021" y="243349"/>
                </a:lnTo>
                <a:lnTo>
                  <a:pt x="572069" y="209124"/>
                </a:lnTo>
                <a:lnTo>
                  <a:pt x="679626" y="175409"/>
                </a:lnTo>
                <a:lnTo>
                  <a:pt x="820643" y="139735"/>
                </a:lnTo>
                <a:cubicBezTo>
                  <a:pt x="823084" y="140341"/>
                  <a:pt x="735233" y="160988"/>
                  <a:pt x="737674" y="161594"/>
                </a:cubicBezTo>
                <a:lnTo>
                  <a:pt x="879141" y="128684"/>
                </a:lnTo>
                <a:lnTo>
                  <a:pt x="844474" y="0"/>
                </a:lnTo>
                <a:lnTo>
                  <a:pt x="761120" y="18825"/>
                </a:lnTo>
                <a:lnTo>
                  <a:pt x="666899" y="37128"/>
                </a:lnTo>
                <a:lnTo>
                  <a:pt x="565870" y="63409"/>
                </a:lnTo>
                <a:cubicBezTo>
                  <a:pt x="546536" y="66304"/>
                  <a:pt x="471182" y="90453"/>
                  <a:pt x="451848" y="93348"/>
                </a:cubicBezTo>
                <a:lnTo>
                  <a:pt x="297407" y="164525"/>
                </a:lnTo>
                <a:cubicBezTo>
                  <a:pt x="225997" y="207770"/>
                  <a:pt x="194151" y="244021"/>
                  <a:pt x="142523" y="28376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211" name="直線矢印コネクタ 210"/>
          <p:cNvCxnSpPr/>
          <p:nvPr/>
        </p:nvCxnSpPr>
        <p:spPr>
          <a:xfrm>
            <a:off x="9781107" y="5615883"/>
            <a:ext cx="324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1" name="角丸四角形 360"/>
          <p:cNvSpPr/>
          <p:nvPr/>
        </p:nvSpPr>
        <p:spPr>
          <a:xfrm>
            <a:off x="10015055" y="2502413"/>
            <a:ext cx="2736000" cy="955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橋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工事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行う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ため、上記の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400" b="1" dirty="0" err="1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つの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橋を撤去します。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一時的に通路の切り替えを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行うため、迂回をお願いします。</a:t>
            </a:r>
            <a:endParaRPr lang="ja-JP" altLang="en-US" sz="14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3" name="角丸四角形 362"/>
          <p:cNvSpPr/>
          <p:nvPr/>
        </p:nvSpPr>
        <p:spPr>
          <a:xfrm>
            <a:off x="8429266" y="8772162"/>
            <a:ext cx="419806" cy="209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歩道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3" name="角丸四角形吹き出し 52"/>
          <p:cNvSpPr/>
          <p:nvPr/>
        </p:nvSpPr>
        <p:spPr>
          <a:xfrm>
            <a:off x="11441360" y="6449415"/>
            <a:ext cx="1201265" cy="583433"/>
          </a:xfrm>
          <a:prstGeom prst="wedgeRoundRectCallout">
            <a:avLst>
              <a:gd name="adj1" fmla="val -59486"/>
              <a:gd name="adj2" fmla="val 127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ここ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に道路ができます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10915249" y="7664239"/>
            <a:ext cx="194107" cy="1131687"/>
          </a:xfrm>
          <a:prstGeom prst="line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直線コネクタ 363"/>
          <p:cNvCxnSpPr/>
          <p:nvPr/>
        </p:nvCxnSpPr>
        <p:spPr>
          <a:xfrm>
            <a:off x="11481142" y="7676861"/>
            <a:ext cx="1017729" cy="1331753"/>
          </a:xfrm>
          <a:prstGeom prst="line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5" name="角丸四角形 364"/>
          <p:cNvSpPr/>
          <p:nvPr/>
        </p:nvSpPr>
        <p:spPr>
          <a:xfrm>
            <a:off x="11714487" y="7407004"/>
            <a:ext cx="1039488" cy="4219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出来上がりイメージ</a:t>
            </a:r>
            <a:endParaRPr lang="ja-JP" altLang="en-US" sz="12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7" name="角丸四角形 366"/>
          <p:cNvSpPr/>
          <p:nvPr/>
        </p:nvSpPr>
        <p:spPr>
          <a:xfrm>
            <a:off x="99138" y="5554745"/>
            <a:ext cx="468000" cy="2193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50400" tIns="0" rIns="50400" b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最近の森づくりの活動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のご報告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8" name="フリーフォーム 367"/>
          <p:cNvSpPr/>
          <p:nvPr/>
        </p:nvSpPr>
        <p:spPr>
          <a:xfrm>
            <a:off x="10767340" y="1381804"/>
            <a:ext cx="671339" cy="345841"/>
          </a:xfrm>
          <a:custGeom>
            <a:avLst/>
            <a:gdLst>
              <a:gd name="connsiteX0" fmla="*/ 0 w 782557"/>
              <a:gd name="connsiteY0" fmla="*/ 131844 h 412543"/>
              <a:gd name="connsiteX1" fmla="*/ 119085 w 782557"/>
              <a:gd name="connsiteY1" fmla="*/ 42530 h 412543"/>
              <a:gd name="connsiteX2" fmla="*/ 221158 w 782557"/>
              <a:gd name="connsiteY2" fmla="*/ 0 h 412543"/>
              <a:gd name="connsiteX3" fmla="*/ 314724 w 782557"/>
              <a:gd name="connsiteY3" fmla="*/ 4253 h 412543"/>
              <a:gd name="connsiteX4" fmla="*/ 378519 w 782557"/>
              <a:gd name="connsiteY4" fmla="*/ 80807 h 412543"/>
              <a:gd name="connsiteX5" fmla="*/ 493351 w 782557"/>
              <a:gd name="connsiteY5" fmla="*/ 178627 h 412543"/>
              <a:gd name="connsiteX6" fmla="*/ 535881 w 782557"/>
              <a:gd name="connsiteY6" fmla="*/ 242422 h 412543"/>
              <a:gd name="connsiteX7" fmla="*/ 701749 w 782557"/>
              <a:gd name="connsiteY7" fmla="*/ 361507 h 412543"/>
              <a:gd name="connsiteX8" fmla="*/ 782557 w 782557"/>
              <a:gd name="connsiteY8" fmla="*/ 412543 h 412543"/>
              <a:gd name="connsiteX9" fmla="*/ 782557 w 782557"/>
              <a:gd name="connsiteY9" fmla="*/ 412543 h 412543"/>
              <a:gd name="connsiteX0" fmla="*/ 0 w 782557"/>
              <a:gd name="connsiteY0" fmla="*/ 131844 h 412543"/>
              <a:gd name="connsiteX1" fmla="*/ 119085 w 782557"/>
              <a:gd name="connsiteY1" fmla="*/ 42530 h 412543"/>
              <a:gd name="connsiteX2" fmla="*/ 221158 w 782557"/>
              <a:gd name="connsiteY2" fmla="*/ 0 h 412543"/>
              <a:gd name="connsiteX3" fmla="*/ 314724 w 782557"/>
              <a:gd name="connsiteY3" fmla="*/ 4253 h 412543"/>
              <a:gd name="connsiteX4" fmla="*/ 378519 w 782557"/>
              <a:gd name="connsiteY4" fmla="*/ 80807 h 412543"/>
              <a:gd name="connsiteX5" fmla="*/ 493351 w 782557"/>
              <a:gd name="connsiteY5" fmla="*/ 178627 h 412543"/>
              <a:gd name="connsiteX6" fmla="*/ 535881 w 782557"/>
              <a:gd name="connsiteY6" fmla="*/ 242422 h 412543"/>
              <a:gd name="connsiteX7" fmla="*/ 701749 w 782557"/>
              <a:gd name="connsiteY7" fmla="*/ 361507 h 412543"/>
              <a:gd name="connsiteX8" fmla="*/ 782557 w 782557"/>
              <a:gd name="connsiteY8" fmla="*/ 412543 h 412543"/>
              <a:gd name="connsiteX0" fmla="*/ 0 w 701749"/>
              <a:gd name="connsiteY0" fmla="*/ 131844 h 361507"/>
              <a:gd name="connsiteX1" fmla="*/ 119085 w 701749"/>
              <a:gd name="connsiteY1" fmla="*/ 42530 h 361507"/>
              <a:gd name="connsiteX2" fmla="*/ 221158 w 701749"/>
              <a:gd name="connsiteY2" fmla="*/ 0 h 361507"/>
              <a:gd name="connsiteX3" fmla="*/ 314724 w 701749"/>
              <a:gd name="connsiteY3" fmla="*/ 4253 h 361507"/>
              <a:gd name="connsiteX4" fmla="*/ 378519 w 701749"/>
              <a:gd name="connsiteY4" fmla="*/ 80807 h 361507"/>
              <a:gd name="connsiteX5" fmla="*/ 493351 w 701749"/>
              <a:gd name="connsiteY5" fmla="*/ 178627 h 361507"/>
              <a:gd name="connsiteX6" fmla="*/ 535881 w 701749"/>
              <a:gd name="connsiteY6" fmla="*/ 242422 h 361507"/>
              <a:gd name="connsiteX7" fmla="*/ 701749 w 701749"/>
              <a:gd name="connsiteY7" fmla="*/ 361507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749" h="361507">
                <a:moveTo>
                  <a:pt x="0" y="131844"/>
                </a:moveTo>
                <a:lnTo>
                  <a:pt x="119085" y="42530"/>
                </a:lnTo>
                <a:lnTo>
                  <a:pt x="221158" y="0"/>
                </a:lnTo>
                <a:lnTo>
                  <a:pt x="314724" y="4253"/>
                </a:lnTo>
                <a:lnTo>
                  <a:pt x="378519" y="80807"/>
                </a:lnTo>
                <a:lnTo>
                  <a:pt x="493351" y="178627"/>
                </a:lnTo>
                <a:lnTo>
                  <a:pt x="535881" y="242422"/>
                </a:lnTo>
                <a:lnTo>
                  <a:pt x="701749" y="361507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69" name="フリーフォーム 368"/>
          <p:cNvSpPr/>
          <p:nvPr/>
        </p:nvSpPr>
        <p:spPr>
          <a:xfrm>
            <a:off x="11612739" y="1836146"/>
            <a:ext cx="260669" cy="276131"/>
          </a:xfrm>
          <a:custGeom>
            <a:avLst/>
            <a:gdLst>
              <a:gd name="connsiteX0" fmla="*/ 0 w 590550"/>
              <a:gd name="connsiteY0" fmla="*/ 0 h 495300"/>
              <a:gd name="connsiteX1" fmla="*/ 171450 w 590550"/>
              <a:gd name="connsiteY1" fmla="*/ 142875 h 495300"/>
              <a:gd name="connsiteX2" fmla="*/ 247650 w 590550"/>
              <a:gd name="connsiteY2" fmla="*/ 276225 h 495300"/>
              <a:gd name="connsiteX3" fmla="*/ 333375 w 590550"/>
              <a:gd name="connsiteY3" fmla="*/ 390525 h 495300"/>
              <a:gd name="connsiteX4" fmla="*/ 400050 w 590550"/>
              <a:gd name="connsiteY4" fmla="*/ 419100 h 495300"/>
              <a:gd name="connsiteX5" fmla="*/ 466725 w 590550"/>
              <a:gd name="connsiteY5" fmla="*/ 485775 h 495300"/>
              <a:gd name="connsiteX6" fmla="*/ 590550 w 590550"/>
              <a:gd name="connsiteY6" fmla="*/ 485775 h 495300"/>
              <a:gd name="connsiteX7" fmla="*/ 542925 w 590550"/>
              <a:gd name="connsiteY7" fmla="*/ 495300 h 495300"/>
              <a:gd name="connsiteX0" fmla="*/ 0 w 549910"/>
              <a:gd name="connsiteY0" fmla="*/ 0 h 495300"/>
              <a:gd name="connsiteX1" fmla="*/ 171450 w 549910"/>
              <a:gd name="connsiteY1" fmla="*/ 142875 h 495300"/>
              <a:gd name="connsiteX2" fmla="*/ 247650 w 549910"/>
              <a:gd name="connsiteY2" fmla="*/ 276225 h 495300"/>
              <a:gd name="connsiteX3" fmla="*/ 333375 w 549910"/>
              <a:gd name="connsiteY3" fmla="*/ 390525 h 495300"/>
              <a:gd name="connsiteX4" fmla="*/ 400050 w 549910"/>
              <a:gd name="connsiteY4" fmla="*/ 419100 h 495300"/>
              <a:gd name="connsiteX5" fmla="*/ 466725 w 549910"/>
              <a:gd name="connsiteY5" fmla="*/ 485775 h 495300"/>
              <a:gd name="connsiteX6" fmla="*/ 549910 w 549910"/>
              <a:gd name="connsiteY6" fmla="*/ 485775 h 495300"/>
              <a:gd name="connsiteX7" fmla="*/ 542925 w 549910"/>
              <a:gd name="connsiteY7" fmla="*/ 495300 h 495300"/>
              <a:gd name="connsiteX0" fmla="*/ 0 w 549910"/>
              <a:gd name="connsiteY0" fmla="*/ 0 h 485775"/>
              <a:gd name="connsiteX1" fmla="*/ 171450 w 549910"/>
              <a:gd name="connsiteY1" fmla="*/ 142875 h 485775"/>
              <a:gd name="connsiteX2" fmla="*/ 247650 w 549910"/>
              <a:gd name="connsiteY2" fmla="*/ 276225 h 485775"/>
              <a:gd name="connsiteX3" fmla="*/ 333375 w 549910"/>
              <a:gd name="connsiteY3" fmla="*/ 390525 h 485775"/>
              <a:gd name="connsiteX4" fmla="*/ 400050 w 549910"/>
              <a:gd name="connsiteY4" fmla="*/ 419100 h 485775"/>
              <a:gd name="connsiteX5" fmla="*/ 466725 w 549910"/>
              <a:gd name="connsiteY5" fmla="*/ 485775 h 485775"/>
              <a:gd name="connsiteX6" fmla="*/ 549910 w 549910"/>
              <a:gd name="connsiteY6" fmla="*/ 485775 h 485775"/>
              <a:gd name="connsiteX7" fmla="*/ 470354 w 549910"/>
              <a:gd name="connsiteY7" fmla="*/ 483689 h 485775"/>
              <a:gd name="connsiteX0" fmla="*/ 0 w 512173"/>
              <a:gd name="connsiteY0" fmla="*/ 0 h 485775"/>
              <a:gd name="connsiteX1" fmla="*/ 171450 w 512173"/>
              <a:gd name="connsiteY1" fmla="*/ 142875 h 485775"/>
              <a:gd name="connsiteX2" fmla="*/ 247650 w 512173"/>
              <a:gd name="connsiteY2" fmla="*/ 276225 h 485775"/>
              <a:gd name="connsiteX3" fmla="*/ 333375 w 512173"/>
              <a:gd name="connsiteY3" fmla="*/ 390525 h 485775"/>
              <a:gd name="connsiteX4" fmla="*/ 400050 w 512173"/>
              <a:gd name="connsiteY4" fmla="*/ 419100 h 485775"/>
              <a:gd name="connsiteX5" fmla="*/ 466725 w 512173"/>
              <a:gd name="connsiteY5" fmla="*/ 485775 h 485775"/>
              <a:gd name="connsiteX6" fmla="*/ 512173 w 512173"/>
              <a:gd name="connsiteY6" fmla="*/ 485775 h 485775"/>
              <a:gd name="connsiteX7" fmla="*/ 470354 w 512173"/>
              <a:gd name="connsiteY7" fmla="*/ 483689 h 485775"/>
              <a:gd name="connsiteX0" fmla="*/ 0 w 470354"/>
              <a:gd name="connsiteY0" fmla="*/ 0 h 485775"/>
              <a:gd name="connsiteX1" fmla="*/ 171450 w 470354"/>
              <a:gd name="connsiteY1" fmla="*/ 142875 h 485775"/>
              <a:gd name="connsiteX2" fmla="*/ 247650 w 470354"/>
              <a:gd name="connsiteY2" fmla="*/ 276225 h 485775"/>
              <a:gd name="connsiteX3" fmla="*/ 333375 w 470354"/>
              <a:gd name="connsiteY3" fmla="*/ 390525 h 485775"/>
              <a:gd name="connsiteX4" fmla="*/ 400050 w 470354"/>
              <a:gd name="connsiteY4" fmla="*/ 419100 h 485775"/>
              <a:gd name="connsiteX5" fmla="*/ 466725 w 470354"/>
              <a:gd name="connsiteY5" fmla="*/ 485775 h 485775"/>
              <a:gd name="connsiteX6" fmla="*/ 470354 w 470354"/>
              <a:gd name="connsiteY6" fmla="*/ 483689 h 485775"/>
              <a:gd name="connsiteX0" fmla="*/ 0 w 466725"/>
              <a:gd name="connsiteY0" fmla="*/ 0 h 485775"/>
              <a:gd name="connsiteX1" fmla="*/ 171450 w 466725"/>
              <a:gd name="connsiteY1" fmla="*/ 142875 h 485775"/>
              <a:gd name="connsiteX2" fmla="*/ 247650 w 466725"/>
              <a:gd name="connsiteY2" fmla="*/ 276225 h 485775"/>
              <a:gd name="connsiteX3" fmla="*/ 333375 w 466725"/>
              <a:gd name="connsiteY3" fmla="*/ 390525 h 485775"/>
              <a:gd name="connsiteX4" fmla="*/ 400050 w 466725"/>
              <a:gd name="connsiteY4" fmla="*/ 419100 h 485775"/>
              <a:gd name="connsiteX5" fmla="*/ 466725 w 466725"/>
              <a:gd name="connsiteY5" fmla="*/ 485775 h 485775"/>
              <a:gd name="connsiteX0" fmla="*/ 0 w 466725"/>
              <a:gd name="connsiteY0" fmla="*/ 0 h 485775"/>
              <a:gd name="connsiteX1" fmla="*/ 171450 w 466725"/>
              <a:gd name="connsiteY1" fmla="*/ 142875 h 485775"/>
              <a:gd name="connsiteX2" fmla="*/ 247650 w 466725"/>
              <a:gd name="connsiteY2" fmla="*/ 276225 h 485775"/>
              <a:gd name="connsiteX3" fmla="*/ 333375 w 466725"/>
              <a:gd name="connsiteY3" fmla="*/ 390525 h 485775"/>
              <a:gd name="connsiteX4" fmla="*/ 466725 w 466725"/>
              <a:gd name="connsiteY4" fmla="*/ 485775 h 485775"/>
              <a:gd name="connsiteX0" fmla="*/ 0 w 333375"/>
              <a:gd name="connsiteY0" fmla="*/ 0 h 390525"/>
              <a:gd name="connsiteX1" fmla="*/ 171450 w 333375"/>
              <a:gd name="connsiteY1" fmla="*/ 142875 h 390525"/>
              <a:gd name="connsiteX2" fmla="*/ 247650 w 333375"/>
              <a:gd name="connsiteY2" fmla="*/ 276225 h 390525"/>
              <a:gd name="connsiteX3" fmla="*/ 333375 w 333375"/>
              <a:gd name="connsiteY3" fmla="*/ 390525 h 390525"/>
              <a:gd name="connsiteX0" fmla="*/ 0 w 247650"/>
              <a:gd name="connsiteY0" fmla="*/ 0 h 276225"/>
              <a:gd name="connsiteX1" fmla="*/ 171450 w 247650"/>
              <a:gd name="connsiteY1" fmla="*/ 142875 h 276225"/>
              <a:gd name="connsiteX2" fmla="*/ 247650 w 247650"/>
              <a:gd name="connsiteY2" fmla="*/ 276225 h 276225"/>
              <a:gd name="connsiteX0" fmla="*/ 0 w 272477"/>
              <a:gd name="connsiteY0" fmla="*/ 0 h 288639"/>
              <a:gd name="connsiteX1" fmla="*/ 171450 w 272477"/>
              <a:gd name="connsiteY1" fmla="*/ 142875 h 288639"/>
              <a:gd name="connsiteX2" fmla="*/ 272477 w 272477"/>
              <a:gd name="connsiteY2" fmla="*/ 288639 h 2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77" h="288639">
                <a:moveTo>
                  <a:pt x="0" y="0"/>
                </a:moveTo>
                <a:lnTo>
                  <a:pt x="171450" y="142875"/>
                </a:lnTo>
                <a:lnTo>
                  <a:pt x="272477" y="288639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70" name="フリーフォーム 369"/>
          <p:cNvSpPr/>
          <p:nvPr/>
        </p:nvSpPr>
        <p:spPr>
          <a:xfrm>
            <a:off x="10477985" y="1504220"/>
            <a:ext cx="305483" cy="213227"/>
          </a:xfrm>
          <a:custGeom>
            <a:avLst/>
            <a:gdLst>
              <a:gd name="connsiteX0" fmla="*/ 0 w 1263148"/>
              <a:gd name="connsiteY0" fmla="*/ 0 h 752785"/>
              <a:gd name="connsiteX1" fmla="*/ 80808 w 1263148"/>
              <a:gd name="connsiteY1" fmla="*/ 21265 h 752785"/>
              <a:gd name="connsiteX2" fmla="*/ 208399 w 1263148"/>
              <a:gd name="connsiteY2" fmla="*/ 93566 h 752785"/>
              <a:gd name="connsiteX3" fmla="*/ 289206 w 1263148"/>
              <a:gd name="connsiteY3" fmla="*/ 148856 h 752785"/>
              <a:gd name="connsiteX4" fmla="*/ 429556 w 1263148"/>
              <a:gd name="connsiteY4" fmla="*/ 225410 h 752785"/>
              <a:gd name="connsiteX5" fmla="*/ 612436 w 1263148"/>
              <a:gd name="connsiteY5" fmla="*/ 344495 h 752785"/>
              <a:gd name="connsiteX6" fmla="*/ 659219 w 1263148"/>
              <a:gd name="connsiteY6" fmla="*/ 361507 h 752785"/>
              <a:gd name="connsiteX7" fmla="*/ 663472 w 1263148"/>
              <a:gd name="connsiteY7" fmla="*/ 455073 h 752785"/>
              <a:gd name="connsiteX8" fmla="*/ 637954 w 1263148"/>
              <a:gd name="connsiteY8" fmla="*/ 561399 h 752785"/>
              <a:gd name="connsiteX9" fmla="*/ 650713 w 1263148"/>
              <a:gd name="connsiteY9" fmla="*/ 654965 h 752785"/>
              <a:gd name="connsiteX10" fmla="*/ 710255 w 1263148"/>
              <a:gd name="connsiteY10" fmla="*/ 752785 h 752785"/>
              <a:gd name="connsiteX11" fmla="*/ 774051 w 1263148"/>
              <a:gd name="connsiteY11" fmla="*/ 752785 h 752785"/>
              <a:gd name="connsiteX12" fmla="*/ 863364 w 1263148"/>
              <a:gd name="connsiteY12" fmla="*/ 735773 h 752785"/>
              <a:gd name="connsiteX13" fmla="*/ 939919 w 1263148"/>
              <a:gd name="connsiteY13" fmla="*/ 688990 h 752785"/>
              <a:gd name="connsiteX14" fmla="*/ 935666 w 1263148"/>
              <a:gd name="connsiteY14" fmla="*/ 557146 h 752785"/>
              <a:gd name="connsiteX15" fmla="*/ 931413 w 1263148"/>
              <a:gd name="connsiteY15" fmla="*/ 412543 h 752785"/>
              <a:gd name="connsiteX16" fmla="*/ 1033485 w 1263148"/>
              <a:gd name="connsiteY16" fmla="*/ 250928 h 752785"/>
              <a:gd name="connsiteX17" fmla="*/ 1127052 w 1263148"/>
              <a:gd name="connsiteY17" fmla="*/ 204145 h 752785"/>
              <a:gd name="connsiteX18" fmla="*/ 1199353 w 1263148"/>
              <a:gd name="connsiteY18" fmla="*/ 148856 h 752785"/>
              <a:gd name="connsiteX19" fmla="*/ 1263148 w 1263148"/>
              <a:gd name="connsiteY19" fmla="*/ 127591 h 752785"/>
              <a:gd name="connsiteX0" fmla="*/ 0 w 1182340"/>
              <a:gd name="connsiteY0" fmla="*/ 0 h 731520"/>
              <a:gd name="connsiteX1" fmla="*/ 127591 w 1182340"/>
              <a:gd name="connsiteY1" fmla="*/ 72301 h 731520"/>
              <a:gd name="connsiteX2" fmla="*/ 208398 w 1182340"/>
              <a:gd name="connsiteY2" fmla="*/ 127591 h 731520"/>
              <a:gd name="connsiteX3" fmla="*/ 348748 w 1182340"/>
              <a:gd name="connsiteY3" fmla="*/ 204145 h 731520"/>
              <a:gd name="connsiteX4" fmla="*/ 531628 w 1182340"/>
              <a:gd name="connsiteY4" fmla="*/ 323230 h 731520"/>
              <a:gd name="connsiteX5" fmla="*/ 578411 w 1182340"/>
              <a:gd name="connsiteY5" fmla="*/ 340242 h 731520"/>
              <a:gd name="connsiteX6" fmla="*/ 582664 w 1182340"/>
              <a:gd name="connsiteY6" fmla="*/ 433808 h 731520"/>
              <a:gd name="connsiteX7" fmla="*/ 557146 w 1182340"/>
              <a:gd name="connsiteY7" fmla="*/ 540134 h 731520"/>
              <a:gd name="connsiteX8" fmla="*/ 569905 w 1182340"/>
              <a:gd name="connsiteY8" fmla="*/ 633700 h 731520"/>
              <a:gd name="connsiteX9" fmla="*/ 629447 w 1182340"/>
              <a:gd name="connsiteY9" fmla="*/ 731520 h 731520"/>
              <a:gd name="connsiteX10" fmla="*/ 693243 w 1182340"/>
              <a:gd name="connsiteY10" fmla="*/ 731520 h 731520"/>
              <a:gd name="connsiteX11" fmla="*/ 782556 w 1182340"/>
              <a:gd name="connsiteY11" fmla="*/ 714508 h 731520"/>
              <a:gd name="connsiteX12" fmla="*/ 859111 w 1182340"/>
              <a:gd name="connsiteY12" fmla="*/ 667725 h 731520"/>
              <a:gd name="connsiteX13" fmla="*/ 854858 w 1182340"/>
              <a:gd name="connsiteY13" fmla="*/ 535881 h 731520"/>
              <a:gd name="connsiteX14" fmla="*/ 850605 w 1182340"/>
              <a:gd name="connsiteY14" fmla="*/ 391278 h 731520"/>
              <a:gd name="connsiteX15" fmla="*/ 952677 w 1182340"/>
              <a:gd name="connsiteY15" fmla="*/ 229663 h 731520"/>
              <a:gd name="connsiteX16" fmla="*/ 1046244 w 1182340"/>
              <a:gd name="connsiteY16" fmla="*/ 182880 h 731520"/>
              <a:gd name="connsiteX17" fmla="*/ 1118545 w 1182340"/>
              <a:gd name="connsiteY17" fmla="*/ 127591 h 731520"/>
              <a:gd name="connsiteX18" fmla="*/ 1182340 w 1182340"/>
              <a:gd name="connsiteY18" fmla="*/ 106326 h 731520"/>
              <a:gd name="connsiteX0" fmla="*/ 0 w 1054749"/>
              <a:gd name="connsiteY0" fmla="*/ 0 h 659219"/>
              <a:gd name="connsiteX1" fmla="*/ 80807 w 1054749"/>
              <a:gd name="connsiteY1" fmla="*/ 55290 h 659219"/>
              <a:gd name="connsiteX2" fmla="*/ 221157 w 1054749"/>
              <a:gd name="connsiteY2" fmla="*/ 131844 h 659219"/>
              <a:gd name="connsiteX3" fmla="*/ 404037 w 1054749"/>
              <a:gd name="connsiteY3" fmla="*/ 250929 h 659219"/>
              <a:gd name="connsiteX4" fmla="*/ 450820 w 1054749"/>
              <a:gd name="connsiteY4" fmla="*/ 267941 h 659219"/>
              <a:gd name="connsiteX5" fmla="*/ 455073 w 1054749"/>
              <a:gd name="connsiteY5" fmla="*/ 361507 h 659219"/>
              <a:gd name="connsiteX6" fmla="*/ 429555 w 1054749"/>
              <a:gd name="connsiteY6" fmla="*/ 467833 h 659219"/>
              <a:gd name="connsiteX7" fmla="*/ 442314 w 1054749"/>
              <a:gd name="connsiteY7" fmla="*/ 561399 h 659219"/>
              <a:gd name="connsiteX8" fmla="*/ 501856 w 1054749"/>
              <a:gd name="connsiteY8" fmla="*/ 659219 h 659219"/>
              <a:gd name="connsiteX9" fmla="*/ 565652 w 1054749"/>
              <a:gd name="connsiteY9" fmla="*/ 659219 h 659219"/>
              <a:gd name="connsiteX10" fmla="*/ 654965 w 1054749"/>
              <a:gd name="connsiteY10" fmla="*/ 642207 h 659219"/>
              <a:gd name="connsiteX11" fmla="*/ 731520 w 1054749"/>
              <a:gd name="connsiteY11" fmla="*/ 595424 h 659219"/>
              <a:gd name="connsiteX12" fmla="*/ 727267 w 1054749"/>
              <a:gd name="connsiteY12" fmla="*/ 463580 h 659219"/>
              <a:gd name="connsiteX13" fmla="*/ 723014 w 1054749"/>
              <a:gd name="connsiteY13" fmla="*/ 318977 h 659219"/>
              <a:gd name="connsiteX14" fmla="*/ 825086 w 1054749"/>
              <a:gd name="connsiteY14" fmla="*/ 157362 h 659219"/>
              <a:gd name="connsiteX15" fmla="*/ 918653 w 1054749"/>
              <a:gd name="connsiteY15" fmla="*/ 110579 h 659219"/>
              <a:gd name="connsiteX16" fmla="*/ 990954 w 1054749"/>
              <a:gd name="connsiteY16" fmla="*/ 55290 h 659219"/>
              <a:gd name="connsiteX17" fmla="*/ 1054749 w 1054749"/>
              <a:gd name="connsiteY17" fmla="*/ 34025 h 659219"/>
              <a:gd name="connsiteX0" fmla="*/ 0 w 973942"/>
              <a:gd name="connsiteY0" fmla="*/ 21266 h 625195"/>
              <a:gd name="connsiteX1" fmla="*/ 140350 w 973942"/>
              <a:gd name="connsiteY1" fmla="*/ 97820 h 625195"/>
              <a:gd name="connsiteX2" fmla="*/ 323230 w 973942"/>
              <a:gd name="connsiteY2" fmla="*/ 216905 h 625195"/>
              <a:gd name="connsiteX3" fmla="*/ 370013 w 973942"/>
              <a:gd name="connsiteY3" fmla="*/ 233917 h 625195"/>
              <a:gd name="connsiteX4" fmla="*/ 374266 w 973942"/>
              <a:gd name="connsiteY4" fmla="*/ 327483 h 625195"/>
              <a:gd name="connsiteX5" fmla="*/ 348748 w 973942"/>
              <a:gd name="connsiteY5" fmla="*/ 433809 h 625195"/>
              <a:gd name="connsiteX6" fmla="*/ 361507 w 973942"/>
              <a:gd name="connsiteY6" fmla="*/ 527375 h 625195"/>
              <a:gd name="connsiteX7" fmla="*/ 421049 w 973942"/>
              <a:gd name="connsiteY7" fmla="*/ 625195 h 625195"/>
              <a:gd name="connsiteX8" fmla="*/ 484845 w 973942"/>
              <a:gd name="connsiteY8" fmla="*/ 625195 h 625195"/>
              <a:gd name="connsiteX9" fmla="*/ 574158 w 973942"/>
              <a:gd name="connsiteY9" fmla="*/ 608183 h 625195"/>
              <a:gd name="connsiteX10" fmla="*/ 650713 w 973942"/>
              <a:gd name="connsiteY10" fmla="*/ 561400 h 625195"/>
              <a:gd name="connsiteX11" fmla="*/ 646460 w 973942"/>
              <a:gd name="connsiteY11" fmla="*/ 429556 h 625195"/>
              <a:gd name="connsiteX12" fmla="*/ 642207 w 973942"/>
              <a:gd name="connsiteY12" fmla="*/ 284953 h 625195"/>
              <a:gd name="connsiteX13" fmla="*/ 744279 w 973942"/>
              <a:gd name="connsiteY13" fmla="*/ 123338 h 625195"/>
              <a:gd name="connsiteX14" fmla="*/ 837846 w 973942"/>
              <a:gd name="connsiteY14" fmla="*/ 76555 h 625195"/>
              <a:gd name="connsiteX15" fmla="*/ 910147 w 973942"/>
              <a:gd name="connsiteY15" fmla="*/ 21266 h 625195"/>
              <a:gd name="connsiteX16" fmla="*/ 973942 w 973942"/>
              <a:gd name="connsiteY16" fmla="*/ 1 h 625195"/>
              <a:gd name="connsiteX0" fmla="*/ 0 w 833592"/>
              <a:gd name="connsiteY0" fmla="*/ 97819 h 625194"/>
              <a:gd name="connsiteX1" fmla="*/ 182880 w 833592"/>
              <a:gd name="connsiteY1" fmla="*/ 216904 h 625194"/>
              <a:gd name="connsiteX2" fmla="*/ 229663 w 833592"/>
              <a:gd name="connsiteY2" fmla="*/ 233916 h 625194"/>
              <a:gd name="connsiteX3" fmla="*/ 233916 w 833592"/>
              <a:gd name="connsiteY3" fmla="*/ 327482 h 625194"/>
              <a:gd name="connsiteX4" fmla="*/ 208398 w 833592"/>
              <a:gd name="connsiteY4" fmla="*/ 433808 h 625194"/>
              <a:gd name="connsiteX5" fmla="*/ 221157 w 833592"/>
              <a:gd name="connsiteY5" fmla="*/ 527374 h 625194"/>
              <a:gd name="connsiteX6" fmla="*/ 280699 w 833592"/>
              <a:gd name="connsiteY6" fmla="*/ 625194 h 625194"/>
              <a:gd name="connsiteX7" fmla="*/ 344495 w 833592"/>
              <a:gd name="connsiteY7" fmla="*/ 625194 h 625194"/>
              <a:gd name="connsiteX8" fmla="*/ 433808 w 833592"/>
              <a:gd name="connsiteY8" fmla="*/ 608182 h 625194"/>
              <a:gd name="connsiteX9" fmla="*/ 510363 w 833592"/>
              <a:gd name="connsiteY9" fmla="*/ 561399 h 625194"/>
              <a:gd name="connsiteX10" fmla="*/ 506110 w 833592"/>
              <a:gd name="connsiteY10" fmla="*/ 429555 h 625194"/>
              <a:gd name="connsiteX11" fmla="*/ 501857 w 833592"/>
              <a:gd name="connsiteY11" fmla="*/ 284952 h 625194"/>
              <a:gd name="connsiteX12" fmla="*/ 603929 w 833592"/>
              <a:gd name="connsiteY12" fmla="*/ 123337 h 625194"/>
              <a:gd name="connsiteX13" fmla="*/ 697496 w 833592"/>
              <a:gd name="connsiteY13" fmla="*/ 76554 h 625194"/>
              <a:gd name="connsiteX14" fmla="*/ 769797 w 833592"/>
              <a:gd name="connsiteY14" fmla="*/ 21265 h 625194"/>
              <a:gd name="connsiteX15" fmla="*/ 833592 w 833592"/>
              <a:gd name="connsiteY15" fmla="*/ 0 h 625194"/>
              <a:gd name="connsiteX0" fmla="*/ 0 w 650712"/>
              <a:gd name="connsiteY0" fmla="*/ 216904 h 625194"/>
              <a:gd name="connsiteX1" fmla="*/ 46783 w 650712"/>
              <a:gd name="connsiteY1" fmla="*/ 233916 h 625194"/>
              <a:gd name="connsiteX2" fmla="*/ 51036 w 650712"/>
              <a:gd name="connsiteY2" fmla="*/ 327482 h 625194"/>
              <a:gd name="connsiteX3" fmla="*/ 25518 w 650712"/>
              <a:gd name="connsiteY3" fmla="*/ 433808 h 625194"/>
              <a:gd name="connsiteX4" fmla="*/ 38277 w 650712"/>
              <a:gd name="connsiteY4" fmla="*/ 527374 h 625194"/>
              <a:gd name="connsiteX5" fmla="*/ 97819 w 650712"/>
              <a:gd name="connsiteY5" fmla="*/ 625194 h 625194"/>
              <a:gd name="connsiteX6" fmla="*/ 161615 w 650712"/>
              <a:gd name="connsiteY6" fmla="*/ 625194 h 625194"/>
              <a:gd name="connsiteX7" fmla="*/ 250928 w 650712"/>
              <a:gd name="connsiteY7" fmla="*/ 608182 h 625194"/>
              <a:gd name="connsiteX8" fmla="*/ 327483 w 650712"/>
              <a:gd name="connsiteY8" fmla="*/ 561399 h 625194"/>
              <a:gd name="connsiteX9" fmla="*/ 323230 w 650712"/>
              <a:gd name="connsiteY9" fmla="*/ 429555 h 625194"/>
              <a:gd name="connsiteX10" fmla="*/ 318977 w 650712"/>
              <a:gd name="connsiteY10" fmla="*/ 284952 h 625194"/>
              <a:gd name="connsiteX11" fmla="*/ 421049 w 650712"/>
              <a:gd name="connsiteY11" fmla="*/ 123337 h 625194"/>
              <a:gd name="connsiteX12" fmla="*/ 514616 w 650712"/>
              <a:gd name="connsiteY12" fmla="*/ 76554 h 625194"/>
              <a:gd name="connsiteX13" fmla="*/ 586917 w 650712"/>
              <a:gd name="connsiteY13" fmla="*/ 21265 h 625194"/>
              <a:gd name="connsiteX14" fmla="*/ 650712 w 650712"/>
              <a:gd name="connsiteY14" fmla="*/ 0 h 625194"/>
              <a:gd name="connsiteX0" fmla="*/ 21265 w 625194"/>
              <a:gd name="connsiteY0" fmla="*/ 233916 h 625194"/>
              <a:gd name="connsiteX1" fmla="*/ 25518 w 625194"/>
              <a:gd name="connsiteY1" fmla="*/ 327482 h 625194"/>
              <a:gd name="connsiteX2" fmla="*/ 0 w 625194"/>
              <a:gd name="connsiteY2" fmla="*/ 433808 h 625194"/>
              <a:gd name="connsiteX3" fmla="*/ 12759 w 625194"/>
              <a:gd name="connsiteY3" fmla="*/ 527374 h 625194"/>
              <a:gd name="connsiteX4" fmla="*/ 72301 w 625194"/>
              <a:gd name="connsiteY4" fmla="*/ 625194 h 625194"/>
              <a:gd name="connsiteX5" fmla="*/ 136097 w 625194"/>
              <a:gd name="connsiteY5" fmla="*/ 625194 h 625194"/>
              <a:gd name="connsiteX6" fmla="*/ 225410 w 625194"/>
              <a:gd name="connsiteY6" fmla="*/ 608182 h 625194"/>
              <a:gd name="connsiteX7" fmla="*/ 301965 w 625194"/>
              <a:gd name="connsiteY7" fmla="*/ 561399 h 625194"/>
              <a:gd name="connsiteX8" fmla="*/ 297712 w 625194"/>
              <a:gd name="connsiteY8" fmla="*/ 429555 h 625194"/>
              <a:gd name="connsiteX9" fmla="*/ 293459 w 625194"/>
              <a:gd name="connsiteY9" fmla="*/ 284952 h 625194"/>
              <a:gd name="connsiteX10" fmla="*/ 395531 w 625194"/>
              <a:gd name="connsiteY10" fmla="*/ 123337 h 625194"/>
              <a:gd name="connsiteX11" fmla="*/ 489098 w 625194"/>
              <a:gd name="connsiteY11" fmla="*/ 76554 h 625194"/>
              <a:gd name="connsiteX12" fmla="*/ 561399 w 625194"/>
              <a:gd name="connsiteY12" fmla="*/ 21265 h 625194"/>
              <a:gd name="connsiteX13" fmla="*/ 625194 w 625194"/>
              <a:gd name="connsiteY13" fmla="*/ 0 h 625194"/>
              <a:gd name="connsiteX0" fmla="*/ 25518 w 625194"/>
              <a:gd name="connsiteY0" fmla="*/ 327482 h 625194"/>
              <a:gd name="connsiteX1" fmla="*/ 0 w 625194"/>
              <a:gd name="connsiteY1" fmla="*/ 433808 h 625194"/>
              <a:gd name="connsiteX2" fmla="*/ 12759 w 625194"/>
              <a:gd name="connsiteY2" fmla="*/ 527374 h 625194"/>
              <a:gd name="connsiteX3" fmla="*/ 72301 w 625194"/>
              <a:gd name="connsiteY3" fmla="*/ 625194 h 625194"/>
              <a:gd name="connsiteX4" fmla="*/ 136097 w 625194"/>
              <a:gd name="connsiteY4" fmla="*/ 625194 h 625194"/>
              <a:gd name="connsiteX5" fmla="*/ 225410 w 625194"/>
              <a:gd name="connsiteY5" fmla="*/ 608182 h 625194"/>
              <a:gd name="connsiteX6" fmla="*/ 301965 w 625194"/>
              <a:gd name="connsiteY6" fmla="*/ 561399 h 625194"/>
              <a:gd name="connsiteX7" fmla="*/ 297712 w 625194"/>
              <a:gd name="connsiteY7" fmla="*/ 429555 h 625194"/>
              <a:gd name="connsiteX8" fmla="*/ 293459 w 625194"/>
              <a:gd name="connsiteY8" fmla="*/ 284952 h 625194"/>
              <a:gd name="connsiteX9" fmla="*/ 395531 w 625194"/>
              <a:gd name="connsiteY9" fmla="*/ 123337 h 625194"/>
              <a:gd name="connsiteX10" fmla="*/ 489098 w 625194"/>
              <a:gd name="connsiteY10" fmla="*/ 76554 h 625194"/>
              <a:gd name="connsiteX11" fmla="*/ 561399 w 625194"/>
              <a:gd name="connsiteY11" fmla="*/ 21265 h 625194"/>
              <a:gd name="connsiteX12" fmla="*/ 625194 w 625194"/>
              <a:gd name="connsiteY12" fmla="*/ 0 h 625194"/>
              <a:gd name="connsiteX0" fmla="*/ 0 w 625194"/>
              <a:gd name="connsiteY0" fmla="*/ 433808 h 625194"/>
              <a:gd name="connsiteX1" fmla="*/ 12759 w 625194"/>
              <a:gd name="connsiteY1" fmla="*/ 527374 h 625194"/>
              <a:gd name="connsiteX2" fmla="*/ 72301 w 625194"/>
              <a:gd name="connsiteY2" fmla="*/ 625194 h 625194"/>
              <a:gd name="connsiteX3" fmla="*/ 136097 w 625194"/>
              <a:gd name="connsiteY3" fmla="*/ 625194 h 625194"/>
              <a:gd name="connsiteX4" fmla="*/ 225410 w 625194"/>
              <a:gd name="connsiteY4" fmla="*/ 608182 h 625194"/>
              <a:gd name="connsiteX5" fmla="*/ 301965 w 625194"/>
              <a:gd name="connsiteY5" fmla="*/ 561399 h 625194"/>
              <a:gd name="connsiteX6" fmla="*/ 297712 w 625194"/>
              <a:gd name="connsiteY6" fmla="*/ 429555 h 625194"/>
              <a:gd name="connsiteX7" fmla="*/ 293459 w 625194"/>
              <a:gd name="connsiteY7" fmla="*/ 284952 h 625194"/>
              <a:gd name="connsiteX8" fmla="*/ 395531 w 625194"/>
              <a:gd name="connsiteY8" fmla="*/ 123337 h 625194"/>
              <a:gd name="connsiteX9" fmla="*/ 489098 w 625194"/>
              <a:gd name="connsiteY9" fmla="*/ 76554 h 625194"/>
              <a:gd name="connsiteX10" fmla="*/ 561399 w 625194"/>
              <a:gd name="connsiteY10" fmla="*/ 21265 h 625194"/>
              <a:gd name="connsiteX11" fmla="*/ 625194 w 625194"/>
              <a:gd name="connsiteY11" fmla="*/ 0 h 625194"/>
              <a:gd name="connsiteX0" fmla="*/ 0 w 612435"/>
              <a:gd name="connsiteY0" fmla="*/ 527374 h 625194"/>
              <a:gd name="connsiteX1" fmla="*/ 59542 w 612435"/>
              <a:gd name="connsiteY1" fmla="*/ 625194 h 625194"/>
              <a:gd name="connsiteX2" fmla="*/ 123338 w 612435"/>
              <a:gd name="connsiteY2" fmla="*/ 625194 h 625194"/>
              <a:gd name="connsiteX3" fmla="*/ 212651 w 612435"/>
              <a:gd name="connsiteY3" fmla="*/ 608182 h 625194"/>
              <a:gd name="connsiteX4" fmla="*/ 289206 w 612435"/>
              <a:gd name="connsiteY4" fmla="*/ 561399 h 625194"/>
              <a:gd name="connsiteX5" fmla="*/ 284953 w 612435"/>
              <a:gd name="connsiteY5" fmla="*/ 429555 h 625194"/>
              <a:gd name="connsiteX6" fmla="*/ 280700 w 612435"/>
              <a:gd name="connsiteY6" fmla="*/ 284952 h 625194"/>
              <a:gd name="connsiteX7" fmla="*/ 382772 w 612435"/>
              <a:gd name="connsiteY7" fmla="*/ 123337 h 625194"/>
              <a:gd name="connsiteX8" fmla="*/ 476339 w 612435"/>
              <a:gd name="connsiteY8" fmla="*/ 76554 h 625194"/>
              <a:gd name="connsiteX9" fmla="*/ 548640 w 612435"/>
              <a:gd name="connsiteY9" fmla="*/ 21265 h 625194"/>
              <a:gd name="connsiteX10" fmla="*/ 612435 w 612435"/>
              <a:gd name="connsiteY10" fmla="*/ 0 h 625194"/>
              <a:gd name="connsiteX0" fmla="*/ 0 w 552893"/>
              <a:gd name="connsiteY0" fmla="*/ 625194 h 625194"/>
              <a:gd name="connsiteX1" fmla="*/ 63796 w 552893"/>
              <a:gd name="connsiteY1" fmla="*/ 625194 h 625194"/>
              <a:gd name="connsiteX2" fmla="*/ 153109 w 552893"/>
              <a:gd name="connsiteY2" fmla="*/ 608182 h 625194"/>
              <a:gd name="connsiteX3" fmla="*/ 229664 w 552893"/>
              <a:gd name="connsiteY3" fmla="*/ 561399 h 625194"/>
              <a:gd name="connsiteX4" fmla="*/ 225411 w 552893"/>
              <a:gd name="connsiteY4" fmla="*/ 429555 h 625194"/>
              <a:gd name="connsiteX5" fmla="*/ 221158 w 552893"/>
              <a:gd name="connsiteY5" fmla="*/ 284952 h 625194"/>
              <a:gd name="connsiteX6" fmla="*/ 323230 w 552893"/>
              <a:gd name="connsiteY6" fmla="*/ 123337 h 625194"/>
              <a:gd name="connsiteX7" fmla="*/ 416797 w 552893"/>
              <a:gd name="connsiteY7" fmla="*/ 76554 h 625194"/>
              <a:gd name="connsiteX8" fmla="*/ 489098 w 552893"/>
              <a:gd name="connsiteY8" fmla="*/ 21265 h 625194"/>
              <a:gd name="connsiteX9" fmla="*/ 552893 w 552893"/>
              <a:gd name="connsiteY9" fmla="*/ 0 h 625194"/>
              <a:gd name="connsiteX0" fmla="*/ 0 w 489097"/>
              <a:gd name="connsiteY0" fmla="*/ 625194 h 625194"/>
              <a:gd name="connsiteX1" fmla="*/ 89313 w 489097"/>
              <a:gd name="connsiteY1" fmla="*/ 608182 h 625194"/>
              <a:gd name="connsiteX2" fmla="*/ 165868 w 489097"/>
              <a:gd name="connsiteY2" fmla="*/ 561399 h 625194"/>
              <a:gd name="connsiteX3" fmla="*/ 161615 w 489097"/>
              <a:gd name="connsiteY3" fmla="*/ 429555 h 625194"/>
              <a:gd name="connsiteX4" fmla="*/ 157362 w 489097"/>
              <a:gd name="connsiteY4" fmla="*/ 284952 h 625194"/>
              <a:gd name="connsiteX5" fmla="*/ 259434 w 489097"/>
              <a:gd name="connsiteY5" fmla="*/ 123337 h 625194"/>
              <a:gd name="connsiteX6" fmla="*/ 353001 w 489097"/>
              <a:gd name="connsiteY6" fmla="*/ 76554 h 625194"/>
              <a:gd name="connsiteX7" fmla="*/ 425302 w 489097"/>
              <a:gd name="connsiteY7" fmla="*/ 21265 h 625194"/>
              <a:gd name="connsiteX8" fmla="*/ 489097 w 489097"/>
              <a:gd name="connsiteY8" fmla="*/ 0 h 625194"/>
              <a:gd name="connsiteX0" fmla="*/ 0 w 399784"/>
              <a:gd name="connsiteY0" fmla="*/ 608182 h 608182"/>
              <a:gd name="connsiteX1" fmla="*/ 76555 w 399784"/>
              <a:gd name="connsiteY1" fmla="*/ 561399 h 608182"/>
              <a:gd name="connsiteX2" fmla="*/ 72302 w 399784"/>
              <a:gd name="connsiteY2" fmla="*/ 429555 h 608182"/>
              <a:gd name="connsiteX3" fmla="*/ 68049 w 399784"/>
              <a:gd name="connsiteY3" fmla="*/ 284952 h 608182"/>
              <a:gd name="connsiteX4" fmla="*/ 170121 w 399784"/>
              <a:gd name="connsiteY4" fmla="*/ 123337 h 608182"/>
              <a:gd name="connsiteX5" fmla="*/ 263688 w 399784"/>
              <a:gd name="connsiteY5" fmla="*/ 76554 h 608182"/>
              <a:gd name="connsiteX6" fmla="*/ 335989 w 399784"/>
              <a:gd name="connsiteY6" fmla="*/ 21265 h 608182"/>
              <a:gd name="connsiteX7" fmla="*/ 399784 w 399784"/>
              <a:gd name="connsiteY7" fmla="*/ 0 h 608182"/>
              <a:gd name="connsiteX0" fmla="*/ 8506 w 331735"/>
              <a:gd name="connsiteY0" fmla="*/ 561399 h 561399"/>
              <a:gd name="connsiteX1" fmla="*/ 4253 w 331735"/>
              <a:gd name="connsiteY1" fmla="*/ 429555 h 561399"/>
              <a:gd name="connsiteX2" fmla="*/ 0 w 331735"/>
              <a:gd name="connsiteY2" fmla="*/ 284952 h 561399"/>
              <a:gd name="connsiteX3" fmla="*/ 102072 w 331735"/>
              <a:gd name="connsiteY3" fmla="*/ 123337 h 561399"/>
              <a:gd name="connsiteX4" fmla="*/ 195639 w 331735"/>
              <a:gd name="connsiteY4" fmla="*/ 76554 h 561399"/>
              <a:gd name="connsiteX5" fmla="*/ 267940 w 331735"/>
              <a:gd name="connsiteY5" fmla="*/ 21265 h 561399"/>
              <a:gd name="connsiteX6" fmla="*/ 331735 w 331735"/>
              <a:gd name="connsiteY6" fmla="*/ 0 h 561399"/>
              <a:gd name="connsiteX0" fmla="*/ 4253 w 331735"/>
              <a:gd name="connsiteY0" fmla="*/ 429555 h 429555"/>
              <a:gd name="connsiteX1" fmla="*/ 0 w 331735"/>
              <a:gd name="connsiteY1" fmla="*/ 284952 h 429555"/>
              <a:gd name="connsiteX2" fmla="*/ 102072 w 331735"/>
              <a:gd name="connsiteY2" fmla="*/ 123337 h 429555"/>
              <a:gd name="connsiteX3" fmla="*/ 195639 w 331735"/>
              <a:gd name="connsiteY3" fmla="*/ 76554 h 429555"/>
              <a:gd name="connsiteX4" fmla="*/ 267940 w 331735"/>
              <a:gd name="connsiteY4" fmla="*/ 21265 h 429555"/>
              <a:gd name="connsiteX5" fmla="*/ 331735 w 331735"/>
              <a:gd name="connsiteY5" fmla="*/ 0 h 429555"/>
              <a:gd name="connsiteX0" fmla="*/ 0 w 331735"/>
              <a:gd name="connsiteY0" fmla="*/ 284952 h 284952"/>
              <a:gd name="connsiteX1" fmla="*/ 102072 w 331735"/>
              <a:gd name="connsiteY1" fmla="*/ 123337 h 284952"/>
              <a:gd name="connsiteX2" fmla="*/ 195639 w 331735"/>
              <a:gd name="connsiteY2" fmla="*/ 76554 h 284952"/>
              <a:gd name="connsiteX3" fmla="*/ 267940 w 331735"/>
              <a:gd name="connsiteY3" fmla="*/ 21265 h 284952"/>
              <a:gd name="connsiteX4" fmla="*/ 331735 w 331735"/>
              <a:gd name="connsiteY4" fmla="*/ 0 h 284952"/>
              <a:gd name="connsiteX0" fmla="*/ 0 w 269668"/>
              <a:gd name="connsiteY0" fmla="*/ 191852 h 191852"/>
              <a:gd name="connsiteX1" fmla="*/ 40005 w 269668"/>
              <a:gd name="connsiteY1" fmla="*/ 123337 h 191852"/>
              <a:gd name="connsiteX2" fmla="*/ 133572 w 269668"/>
              <a:gd name="connsiteY2" fmla="*/ 76554 h 191852"/>
              <a:gd name="connsiteX3" fmla="*/ 205873 w 269668"/>
              <a:gd name="connsiteY3" fmla="*/ 21265 h 191852"/>
              <a:gd name="connsiteX4" fmla="*/ 269668 w 269668"/>
              <a:gd name="connsiteY4" fmla="*/ 0 h 191852"/>
              <a:gd name="connsiteX0" fmla="*/ 0 w 288288"/>
              <a:gd name="connsiteY0" fmla="*/ 204266 h 204266"/>
              <a:gd name="connsiteX1" fmla="*/ 58625 w 288288"/>
              <a:gd name="connsiteY1" fmla="*/ 123337 h 204266"/>
              <a:gd name="connsiteX2" fmla="*/ 152192 w 288288"/>
              <a:gd name="connsiteY2" fmla="*/ 76554 h 204266"/>
              <a:gd name="connsiteX3" fmla="*/ 224493 w 288288"/>
              <a:gd name="connsiteY3" fmla="*/ 21265 h 204266"/>
              <a:gd name="connsiteX4" fmla="*/ 288288 w 288288"/>
              <a:gd name="connsiteY4" fmla="*/ 0 h 204266"/>
              <a:gd name="connsiteX0" fmla="*/ 0 w 319321"/>
              <a:gd name="connsiteY0" fmla="*/ 222886 h 222886"/>
              <a:gd name="connsiteX1" fmla="*/ 58625 w 319321"/>
              <a:gd name="connsiteY1" fmla="*/ 141957 h 222886"/>
              <a:gd name="connsiteX2" fmla="*/ 152192 w 319321"/>
              <a:gd name="connsiteY2" fmla="*/ 95174 h 222886"/>
              <a:gd name="connsiteX3" fmla="*/ 224493 w 319321"/>
              <a:gd name="connsiteY3" fmla="*/ 39885 h 222886"/>
              <a:gd name="connsiteX4" fmla="*/ 319321 w 319321"/>
              <a:gd name="connsiteY4" fmla="*/ 0 h 22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21" h="222886">
                <a:moveTo>
                  <a:pt x="0" y="222886"/>
                </a:moveTo>
                <a:lnTo>
                  <a:pt x="58625" y="141957"/>
                </a:lnTo>
                <a:lnTo>
                  <a:pt x="152192" y="95174"/>
                </a:lnTo>
                <a:lnTo>
                  <a:pt x="224493" y="39885"/>
                </a:lnTo>
                <a:lnTo>
                  <a:pt x="319321" y="0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71" name="角丸四角形 370"/>
          <p:cNvSpPr/>
          <p:nvPr/>
        </p:nvSpPr>
        <p:spPr>
          <a:xfrm>
            <a:off x="7503716" y="2192546"/>
            <a:ext cx="1872000" cy="619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平成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27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月から</a:t>
            </a:r>
            <a: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工事を開始しています</a:t>
            </a:r>
            <a:endParaRPr lang="ja-JP" altLang="en-US" sz="14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03" name="正方形/長方形 402" descr="おはじづくりたいけんのしゃしん" title="おはじづくりたいけんのしゃしん"/>
          <p:cNvSpPr/>
          <p:nvPr/>
        </p:nvSpPr>
        <p:spPr>
          <a:xfrm>
            <a:off x="640160" y="5507963"/>
            <a:ext cx="156803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◆</a:t>
            </a:r>
            <a:r>
              <a:rPr lang="ja-JP" altLang="en-US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竹チップ作業</a:t>
            </a:r>
            <a:endParaRPr lang="ja-JP" altLang="en-US" sz="12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26" name="正方形/長方形 425" descr="おはじづくりたいけんのしゃしん" title="おはじづくりたいけんのしゃしん"/>
          <p:cNvSpPr/>
          <p:nvPr/>
        </p:nvSpPr>
        <p:spPr>
          <a:xfrm>
            <a:off x="2355719" y="5507963"/>
            <a:ext cx="218614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◆</a:t>
            </a:r>
            <a:r>
              <a:rPr lang="ja-JP" altLang="en-US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木製ガードレールづくり</a:t>
            </a:r>
            <a:endParaRPr lang="ja-JP" altLang="en-US" sz="12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21" name="正方形/長方形 320" descr="おはじづくりたいけんのしゃしん" title="おはじづくりたいけんのしゃしん"/>
          <p:cNvSpPr/>
          <p:nvPr/>
        </p:nvSpPr>
        <p:spPr>
          <a:xfrm>
            <a:off x="4523517" y="5507963"/>
            <a:ext cx="160584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◆</a:t>
            </a:r>
            <a:r>
              <a:rPr lang="ja-JP" altLang="en-US" sz="1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森</a:t>
            </a:r>
            <a:r>
              <a:rPr lang="ja-JP" altLang="en-US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ja-JP" altLang="en-US" sz="1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卒業式</a:t>
            </a:r>
            <a:endParaRPr lang="ja-JP" altLang="en-US" sz="12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218068" y="5435822"/>
            <a:ext cx="3888432" cy="0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/>
          <p:nvPr/>
        </p:nvCxnSpPr>
        <p:spPr>
          <a:xfrm>
            <a:off x="1216224" y="7790069"/>
            <a:ext cx="3888432" cy="0"/>
          </a:xfrm>
          <a:prstGeom prst="line">
            <a:avLst/>
          </a:prstGeom>
          <a:ln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7" name="角丸四角形 386"/>
          <p:cNvSpPr/>
          <p:nvPr/>
        </p:nvSpPr>
        <p:spPr>
          <a:xfrm>
            <a:off x="99721" y="7896944"/>
            <a:ext cx="468000" cy="16631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50400" tIns="0" rIns="50400" bIns="0"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今後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の森づくりの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予定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401" name="表 4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40588"/>
              </p:ext>
            </p:extLst>
          </p:nvPr>
        </p:nvGraphicFramePr>
        <p:xfrm>
          <a:off x="857700" y="7992702"/>
          <a:ext cx="517965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969"/>
                <a:gridCol w="4248681"/>
              </a:tblGrid>
              <a:tr h="26185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</a:t>
                      </a:r>
                      <a:r>
                        <a:rPr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r>
                        <a:rPr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/>
                      </a:r>
                      <a:br>
                        <a:rPr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水やり、苗の移植作業、木製ベンチの作成、</a:t>
                      </a:r>
                      <a: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/>
                      </a:r>
                      <a:b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40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特定外来植物ナルトサワギク</a:t>
                      </a: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の除去</a:t>
                      </a:r>
                      <a:endParaRPr lang="en-US" altLang="ja-JP" sz="1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385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</a:t>
                      </a:r>
                      <a:r>
                        <a:rPr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r>
                        <a:rPr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/>
                      </a:r>
                      <a:br>
                        <a:rPr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水やり、苗の管理、道づくり</a:t>
                      </a:r>
                      <a: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/>
                      </a:r>
                      <a:b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endParaRPr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</a:t>
                      </a:r>
                      <a:r>
                        <a:rPr kumimoji="1" lang="en-US" altLang="ja-JP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  <a:r>
                        <a:rPr kumimoji="1" lang="ja-JP" altLang="en-US" sz="11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kumimoji="1" lang="en-US" altLang="ja-JP" sz="11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/>
                      </a:r>
                      <a:br>
                        <a:rPr kumimoji="1" lang="en-US" altLang="ja-JP" sz="11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kumimoji="1" lang="en-US" altLang="ja-JP" sz="11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1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endParaRPr kumimoji="1" lang="en-US" altLang="ja-JP" sz="11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水やり、苗の管理、種採取、道づくり</a:t>
                      </a:r>
                      <a: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/>
                      </a:r>
                      <a:b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endParaRPr lang="en-US" altLang="ja-JP" sz="1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2871534" y="3524544"/>
            <a:ext cx="7278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こせいせん</a:t>
            </a:r>
          </a:p>
        </p:txBody>
      </p:sp>
      <p:sp>
        <p:nvSpPr>
          <p:cNvPr id="7" name="円/楕円 6"/>
          <p:cNvSpPr/>
          <p:nvPr/>
        </p:nvSpPr>
        <p:spPr>
          <a:xfrm>
            <a:off x="9267684" y="1694871"/>
            <a:ext cx="294859" cy="291986"/>
          </a:xfrm>
          <a:prstGeom prst="ellipse">
            <a:avLst/>
          </a:prstGeom>
          <a:noFill/>
          <a:ln w="38100"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354" name="グループ化 353"/>
          <p:cNvGrpSpPr/>
          <p:nvPr/>
        </p:nvGrpSpPr>
        <p:grpSpPr>
          <a:xfrm rot="5400000">
            <a:off x="9357025" y="1774968"/>
            <a:ext cx="105360" cy="126400"/>
            <a:chOff x="2250164" y="4535872"/>
            <a:chExt cx="287863" cy="380576"/>
          </a:xfrm>
        </p:grpSpPr>
        <p:cxnSp>
          <p:nvCxnSpPr>
            <p:cNvPr id="355" name="直線コネクタ 354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直線コネクタ 355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7" name="直線コネクタ 356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直線コネクタ 357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直線コネクタ 358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直線コネクタ 359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4" name="円/楕円 313"/>
          <p:cNvSpPr/>
          <p:nvPr/>
        </p:nvSpPr>
        <p:spPr>
          <a:xfrm>
            <a:off x="9668456" y="1374568"/>
            <a:ext cx="294859" cy="291986"/>
          </a:xfrm>
          <a:prstGeom prst="ellipse">
            <a:avLst/>
          </a:prstGeom>
          <a:noFill/>
          <a:ln w="38100"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347" name="グループ化 346"/>
          <p:cNvGrpSpPr/>
          <p:nvPr/>
        </p:nvGrpSpPr>
        <p:grpSpPr>
          <a:xfrm rot="1798053">
            <a:off x="9758831" y="1454972"/>
            <a:ext cx="105360" cy="126400"/>
            <a:chOff x="2250164" y="4535872"/>
            <a:chExt cx="287863" cy="380576"/>
          </a:xfrm>
        </p:grpSpPr>
        <p:cxnSp>
          <p:nvCxnSpPr>
            <p:cNvPr id="348" name="直線コネクタ 347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直線コネクタ 349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直線コネクタ 350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直線コネクタ 351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直線コネクタ 352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0" name="円/楕円 319"/>
          <p:cNvSpPr/>
          <p:nvPr/>
        </p:nvSpPr>
        <p:spPr>
          <a:xfrm>
            <a:off x="9959944" y="1628294"/>
            <a:ext cx="294859" cy="291986"/>
          </a:xfrm>
          <a:prstGeom prst="ellipse">
            <a:avLst/>
          </a:prstGeom>
          <a:noFill/>
          <a:ln w="38100">
            <a:solidFill>
              <a:srgbClr val="FF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335" name="グループ化 334"/>
          <p:cNvGrpSpPr/>
          <p:nvPr/>
        </p:nvGrpSpPr>
        <p:grpSpPr>
          <a:xfrm rot="5013411">
            <a:off x="10072215" y="1712796"/>
            <a:ext cx="105360" cy="126400"/>
            <a:chOff x="2250164" y="4535872"/>
            <a:chExt cx="287863" cy="380576"/>
          </a:xfrm>
        </p:grpSpPr>
        <p:cxnSp>
          <p:nvCxnSpPr>
            <p:cNvPr id="339" name="直線コネクタ 338"/>
            <p:cNvCxnSpPr/>
            <p:nvPr/>
          </p:nvCxnSpPr>
          <p:spPr>
            <a:xfrm>
              <a:off x="2358266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直線コネクタ 341"/>
            <p:cNvCxnSpPr/>
            <p:nvPr/>
          </p:nvCxnSpPr>
          <p:spPr>
            <a:xfrm>
              <a:off x="2433160" y="4602588"/>
              <a:ext cx="0" cy="25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直線コネクタ 342"/>
            <p:cNvCxnSpPr/>
            <p:nvPr/>
          </p:nvCxnSpPr>
          <p:spPr>
            <a:xfrm flipH="1">
              <a:off x="2430027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直線コネクタ 343"/>
            <p:cNvCxnSpPr/>
            <p:nvPr/>
          </p:nvCxnSpPr>
          <p:spPr>
            <a:xfrm flipH="1" flipV="1">
              <a:off x="2427346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直線コネクタ 344"/>
            <p:cNvCxnSpPr/>
            <p:nvPr/>
          </p:nvCxnSpPr>
          <p:spPr>
            <a:xfrm>
              <a:off x="2253296" y="4535872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直線コネクタ 345"/>
            <p:cNvCxnSpPr/>
            <p:nvPr/>
          </p:nvCxnSpPr>
          <p:spPr>
            <a:xfrm flipH="1">
              <a:off x="2250164" y="4844448"/>
              <a:ext cx="108000" cy="7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直線コネクタ 15"/>
          <p:cNvCxnSpPr>
            <a:stCxn id="320" idx="4"/>
          </p:cNvCxnSpPr>
          <p:nvPr/>
        </p:nvCxnSpPr>
        <p:spPr>
          <a:xfrm>
            <a:off x="10107374" y="1920280"/>
            <a:ext cx="29992" cy="582133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直線コネクタ 473"/>
          <p:cNvCxnSpPr>
            <a:stCxn id="314" idx="4"/>
          </p:cNvCxnSpPr>
          <p:nvPr/>
        </p:nvCxnSpPr>
        <p:spPr>
          <a:xfrm>
            <a:off x="9815886" y="1666554"/>
            <a:ext cx="349523" cy="835859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直線コネクタ 474"/>
          <p:cNvCxnSpPr>
            <a:stCxn id="7" idx="6"/>
          </p:cNvCxnSpPr>
          <p:nvPr/>
        </p:nvCxnSpPr>
        <p:spPr>
          <a:xfrm>
            <a:off x="9562543" y="1840864"/>
            <a:ext cx="595607" cy="661549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2" descr="ぎゃるみこしのしゃしん" title="ぎゃるみこしのしゃしん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47" y="3904604"/>
            <a:ext cx="1440413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いずみだいこのえんそうのしゃしん" title="いずみだいこのえんそうのしゃしん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4263" y="3904604"/>
            <a:ext cx="1615421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対角する 2 つの角を切り取った四角形 328"/>
          <p:cNvSpPr/>
          <p:nvPr/>
        </p:nvSpPr>
        <p:spPr>
          <a:xfrm>
            <a:off x="2714263" y="4850253"/>
            <a:ext cx="1616400" cy="495148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前回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に続き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、皷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聖泉の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みなさんに、いずみ太鼓の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演奏を行っていただきました</a:t>
            </a:r>
            <a:endParaRPr lang="en-US" altLang="ja-JP" sz="9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8" name="Picture 4" descr="いちりんしゃのえんぎのしゃしん" title="いちりんしゃのえんぎのしゃしん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987" y="3904604"/>
            <a:ext cx="1496872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対角する 2 つの角を切り取った四角形 325"/>
          <p:cNvSpPr/>
          <p:nvPr/>
        </p:nvSpPr>
        <p:spPr>
          <a:xfrm>
            <a:off x="749987" y="4850253"/>
            <a:ext cx="1497600" cy="495148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南横山小学校のみなさんに、一輪車の演技を披露して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いただきました</a:t>
            </a:r>
            <a:endParaRPr lang="en-US" altLang="ja-JP" sz="9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32" name="対角する 2 つの角を切り取った四角形 331"/>
          <p:cNvSpPr/>
          <p:nvPr/>
        </p:nvSpPr>
        <p:spPr>
          <a:xfrm>
            <a:off x="4752947" y="4850253"/>
            <a:ext cx="1440000" cy="495148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前回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に続き、天神橋筋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商店会のギャルみこしに来て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いただきました</a:t>
            </a:r>
            <a:endParaRPr lang="en-US" altLang="ja-JP" sz="9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9" name="Picture 5" descr="たけちっぷさぎょうのしゃしん" title="たけちっぷさぎょうのしゃしん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361" y="5808711"/>
            <a:ext cx="162108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" name="対角する 2 つの角を切り取った四角形 408"/>
          <p:cNvSpPr/>
          <p:nvPr/>
        </p:nvSpPr>
        <p:spPr>
          <a:xfrm>
            <a:off x="760361" y="6888831"/>
            <a:ext cx="1620000" cy="729168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除草効果と保湿効果を期待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し、伐採した竹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竹チップ機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で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チップ化したものを活動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区域内の植栽棚と作業路に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敷きならしました</a:t>
            </a:r>
            <a:endParaRPr lang="en-US" altLang="ja-JP" sz="9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30" name="Picture 6" descr="もくせいがーどれーるづくりのしゃしん" title="もくせいがーどれーるづくりのしゃしん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8601" y="5808711"/>
            <a:ext cx="160588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" name="対角する 2 つの角を切り取った四角形 428"/>
          <p:cNvSpPr/>
          <p:nvPr/>
        </p:nvSpPr>
        <p:spPr>
          <a:xfrm>
            <a:off x="2698601" y="6888832"/>
            <a:ext cx="1605600" cy="61200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現地産木材を利用してガードレールを作りました</a:t>
            </a:r>
            <a:endParaRPr lang="en-US" altLang="ja-JP" sz="9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31" name="Picture 7" descr="もりのそつぎょうしきのしゃしん" title="もりのそつぎょうしきのしゃしん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6766" y="5808711"/>
            <a:ext cx="164346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" name="対角する 2 つの角を切り取った四角形 372"/>
          <p:cNvSpPr/>
          <p:nvPr/>
        </p:nvSpPr>
        <p:spPr>
          <a:xfrm>
            <a:off x="4576766" y="6871763"/>
            <a:ext cx="1645200" cy="61200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今春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卒業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した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名の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学生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に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対して、鳳土木事務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所長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より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「笑働の森精励賞」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授与しました</a:t>
            </a:r>
            <a:endParaRPr lang="en-US" altLang="ja-JP" sz="9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32" name="Picture 8" descr="つけかえどうろじぎょうでかんせいしたどうろのしゃしん" title="つけかえどうろじぎょうでかんせいしたどうろのしゃしん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155" y="7972462"/>
            <a:ext cx="172529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" name="角丸四角形 361"/>
          <p:cNvSpPr/>
          <p:nvPr/>
        </p:nvSpPr>
        <p:spPr>
          <a:xfrm>
            <a:off x="7120880" y="8682787"/>
            <a:ext cx="558953" cy="209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車道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8171890" y="8747645"/>
            <a:ext cx="208880" cy="1294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8167423" y="6490240"/>
            <a:ext cx="897673" cy="1616281"/>
            <a:chOff x="8167423" y="6490240"/>
            <a:chExt cx="897673" cy="1616281"/>
          </a:xfrm>
        </p:grpSpPr>
        <p:sp>
          <p:nvSpPr>
            <p:cNvPr id="3" name="フリーフォーム 2"/>
            <p:cNvSpPr/>
            <p:nvPr/>
          </p:nvSpPr>
          <p:spPr>
            <a:xfrm>
              <a:off x="8167423" y="6490240"/>
              <a:ext cx="897673" cy="1605776"/>
            </a:xfrm>
            <a:custGeom>
              <a:avLst/>
              <a:gdLst>
                <a:gd name="connsiteX0" fmla="*/ 897673 w 897673"/>
                <a:gd name="connsiteY0" fmla="*/ 0 h 1605776"/>
                <a:gd name="connsiteX1" fmla="*/ 691376 w 897673"/>
                <a:gd name="connsiteY1" fmla="*/ 1176454 h 1605776"/>
                <a:gd name="connsiteX2" fmla="*/ 5576 w 897673"/>
                <a:gd name="connsiteY2" fmla="*/ 1600200 h 1605776"/>
                <a:gd name="connsiteX3" fmla="*/ 0 w 897673"/>
                <a:gd name="connsiteY3" fmla="*/ 1605776 h 160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673" h="1605776">
                  <a:moveTo>
                    <a:pt x="897673" y="0"/>
                  </a:moveTo>
                  <a:lnTo>
                    <a:pt x="691376" y="1176454"/>
                  </a:lnTo>
                  <a:lnTo>
                    <a:pt x="5576" y="1600200"/>
                  </a:lnTo>
                  <a:lnTo>
                    <a:pt x="0" y="1605776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 flipH="1">
              <a:off x="8170490" y="8006656"/>
              <a:ext cx="34423" cy="8575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直線コネクタ 470"/>
            <p:cNvCxnSpPr/>
            <p:nvPr/>
          </p:nvCxnSpPr>
          <p:spPr>
            <a:xfrm>
              <a:off x="8174525" y="8091794"/>
              <a:ext cx="94806" cy="14727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6" name="角丸四角形 365"/>
          <p:cNvSpPr/>
          <p:nvPr/>
        </p:nvSpPr>
        <p:spPr>
          <a:xfrm>
            <a:off x="6457885" y="9128125"/>
            <a:ext cx="1536949" cy="43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現在の工事概要</a:t>
            </a:r>
            <a:endParaRPr lang="ja-JP" altLang="en-US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10482606" y="5690648"/>
            <a:ext cx="449345" cy="1281822"/>
            <a:chOff x="10482606" y="5690648"/>
            <a:chExt cx="449345" cy="1281822"/>
          </a:xfrm>
        </p:grpSpPr>
        <p:sp>
          <p:nvSpPr>
            <p:cNvPr id="24" name="フリーフォーム 23"/>
            <p:cNvSpPr/>
            <p:nvPr/>
          </p:nvSpPr>
          <p:spPr>
            <a:xfrm>
              <a:off x="10482606" y="5690648"/>
              <a:ext cx="449345" cy="1278903"/>
            </a:xfrm>
            <a:custGeom>
              <a:avLst/>
              <a:gdLst>
                <a:gd name="connsiteX0" fmla="*/ 0 w 449345"/>
                <a:gd name="connsiteY0" fmla="*/ 0 h 1278903"/>
                <a:gd name="connsiteX1" fmla="*/ 141402 w 449345"/>
                <a:gd name="connsiteY1" fmla="*/ 757287 h 1278903"/>
                <a:gd name="connsiteX2" fmla="*/ 449345 w 449345"/>
                <a:gd name="connsiteY2" fmla="*/ 1278903 h 127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45" h="1278903">
                  <a:moveTo>
                    <a:pt x="0" y="0"/>
                  </a:moveTo>
                  <a:lnTo>
                    <a:pt x="141402" y="757287"/>
                  </a:lnTo>
                  <a:lnTo>
                    <a:pt x="449345" y="1278903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10930628" y="6891372"/>
              <a:ext cx="0" cy="8109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直線コネクタ 471"/>
            <p:cNvCxnSpPr/>
            <p:nvPr/>
          </p:nvCxnSpPr>
          <p:spPr>
            <a:xfrm>
              <a:off x="10875327" y="6928083"/>
              <a:ext cx="55693" cy="3902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9" name="角丸四角形 318"/>
          <p:cNvSpPr/>
          <p:nvPr/>
        </p:nvSpPr>
        <p:spPr>
          <a:xfrm>
            <a:off x="6474782" y="3611403"/>
            <a:ext cx="6275802" cy="111643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4" name="テキスト ボックス 323"/>
          <p:cNvSpPr txBox="1"/>
          <p:nvPr/>
        </p:nvSpPr>
        <p:spPr>
          <a:xfrm>
            <a:off x="6581199" y="3724599"/>
            <a:ext cx="215444" cy="98789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川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の断面図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7" name="正方形/長方形 77"/>
          <p:cNvSpPr/>
          <p:nvPr/>
        </p:nvSpPr>
        <p:spPr>
          <a:xfrm>
            <a:off x="8656597" y="4039484"/>
            <a:ext cx="2360510" cy="589409"/>
          </a:xfrm>
          <a:custGeom>
            <a:avLst/>
            <a:gdLst>
              <a:gd name="connsiteX0" fmla="*/ 0 w 3521776"/>
              <a:gd name="connsiteY0" fmla="*/ 0 h 586227"/>
              <a:gd name="connsiteX1" fmla="*/ 3521776 w 3521776"/>
              <a:gd name="connsiteY1" fmla="*/ 0 h 586227"/>
              <a:gd name="connsiteX2" fmla="*/ 3521776 w 3521776"/>
              <a:gd name="connsiteY2" fmla="*/ 586227 h 586227"/>
              <a:gd name="connsiteX3" fmla="*/ 0 w 3521776"/>
              <a:gd name="connsiteY3" fmla="*/ 586227 h 586227"/>
              <a:gd name="connsiteX4" fmla="*/ 0 w 3521776"/>
              <a:gd name="connsiteY4" fmla="*/ 0 h 586227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3521776 w 3521776"/>
              <a:gd name="connsiteY2" fmla="*/ 7 h 586234"/>
              <a:gd name="connsiteX3" fmla="*/ 3521776 w 3521776"/>
              <a:gd name="connsiteY3" fmla="*/ 586234 h 586234"/>
              <a:gd name="connsiteX4" fmla="*/ 0 w 3521776"/>
              <a:gd name="connsiteY4" fmla="*/ 586234 h 586234"/>
              <a:gd name="connsiteX5" fmla="*/ 0 w 3521776"/>
              <a:gd name="connsiteY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668409 w 3521776"/>
              <a:gd name="connsiteY2" fmla="*/ 0 h 586234"/>
              <a:gd name="connsiteX3" fmla="*/ 3521776 w 3521776"/>
              <a:gd name="connsiteY3" fmla="*/ 7 h 586234"/>
              <a:gd name="connsiteX4" fmla="*/ 3521776 w 3521776"/>
              <a:gd name="connsiteY4" fmla="*/ 586234 h 586234"/>
              <a:gd name="connsiteX5" fmla="*/ 0 w 3521776"/>
              <a:gd name="connsiteY5" fmla="*/ 586234 h 586234"/>
              <a:gd name="connsiteX6" fmla="*/ 0 w 3521776"/>
              <a:gd name="connsiteY6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3521776 w 3521776"/>
              <a:gd name="connsiteY3" fmla="*/ 7 h 586234"/>
              <a:gd name="connsiteX4" fmla="*/ 3521776 w 3521776"/>
              <a:gd name="connsiteY4" fmla="*/ 586234 h 586234"/>
              <a:gd name="connsiteX5" fmla="*/ 0 w 3521776"/>
              <a:gd name="connsiteY5" fmla="*/ 586234 h 586234"/>
              <a:gd name="connsiteX6" fmla="*/ 0 w 3521776"/>
              <a:gd name="connsiteY6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74809 w 3521776"/>
              <a:gd name="connsiteY3" fmla="*/ 298450 h 586234"/>
              <a:gd name="connsiteX4" fmla="*/ 3521776 w 3521776"/>
              <a:gd name="connsiteY4" fmla="*/ 7 h 586234"/>
              <a:gd name="connsiteX5" fmla="*/ 3521776 w 3521776"/>
              <a:gd name="connsiteY5" fmla="*/ 586234 h 586234"/>
              <a:gd name="connsiteX6" fmla="*/ 0 w 3521776"/>
              <a:gd name="connsiteY6" fmla="*/ 586234 h 586234"/>
              <a:gd name="connsiteX7" fmla="*/ 0 w 3521776"/>
              <a:gd name="connsiteY7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3521776 w 3521776"/>
              <a:gd name="connsiteY4" fmla="*/ 7 h 586234"/>
              <a:gd name="connsiteX5" fmla="*/ 3521776 w 3521776"/>
              <a:gd name="connsiteY5" fmla="*/ 586234 h 586234"/>
              <a:gd name="connsiteX6" fmla="*/ 0 w 3521776"/>
              <a:gd name="connsiteY6" fmla="*/ 586234 h 586234"/>
              <a:gd name="connsiteX7" fmla="*/ 0 w 3521776"/>
              <a:gd name="connsiteY7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462159 w 3521776"/>
              <a:gd name="connsiteY4" fmla="*/ 311150 h 586234"/>
              <a:gd name="connsiteX5" fmla="*/ 3521776 w 3521776"/>
              <a:gd name="connsiteY5" fmla="*/ 7 h 586234"/>
              <a:gd name="connsiteX6" fmla="*/ 3521776 w 3521776"/>
              <a:gd name="connsiteY6" fmla="*/ 586234 h 586234"/>
              <a:gd name="connsiteX7" fmla="*/ 0 w 3521776"/>
              <a:gd name="connsiteY7" fmla="*/ 586234 h 586234"/>
              <a:gd name="connsiteX8" fmla="*/ 0 w 3521776"/>
              <a:gd name="connsiteY8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3521776 w 3521776"/>
              <a:gd name="connsiteY5" fmla="*/ 7 h 586234"/>
              <a:gd name="connsiteX6" fmla="*/ 3521776 w 3521776"/>
              <a:gd name="connsiteY6" fmla="*/ 586234 h 586234"/>
              <a:gd name="connsiteX7" fmla="*/ 0 w 3521776"/>
              <a:gd name="connsiteY7" fmla="*/ 586234 h 586234"/>
              <a:gd name="connsiteX8" fmla="*/ 0 w 3521776"/>
              <a:gd name="connsiteY8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633609 w 3521776"/>
              <a:gd name="connsiteY5" fmla="*/ 25400 h 586234"/>
              <a:gd name="connsiteX6" fmla="*/ 3521776 w 3521776"/>
              <a:gd name="connsiteY6" fmla="*/ 7 h 586234"/>
              <a:gd name="connsiteX7" fmla="*/ 3521776 w 3521776"/>
              <a:gd name="connsiteY7" fmla="*/ 586234 h 586234"/>
              <a:gd name="connsiteX8" fmla="*/ 0 w 3521776"/>
              <a:gd name="connsiteY8" fmla="*/ 586234 h 586234"/>
              <a:gd name="connsiteX9" fmla="*/ 0 w 3521776"/>
              <a:gd name="connsiteY9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3521776 w 3521776"/>
              <a:gd name="connsiteY6" fmla="*/ 7 h 586234"/>
              <a:gd name="connsiteX7" fmla="*/ 3521776 w 3521776"/>
              <a:gd name="connsiteY7" fmla="*/ 586234 h 586234"/>
              <a:gd name="connsiteX8" fmla="*/ 0 w 3521776"/>
              <a:gd name="connsiteY8" fmla="*/ 586234 h 586234"/>
              <a:gd name="connsiteX9" fmla="*/ 0 w 3521776"/>
              <a:gd name="connsiteY9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703459 w 3521776"/>
              <a:gd name="connsiteY6" fmla="*/ 476250 h 586234"/>
              <a:gd name="connsiteX7" fmla="*/ 3521776 w 3521776"/>
              <a:gd name="connsiteY7" fmla="*/ 7 h 586234"/>
              <a:gd name="connsiteX8" fmla="*/ 3521776 w 3521776"/>
              <a:gd name="connsiteY8" fmla="*/ 586234 h 586234"/>
              <a:gd name="connsiteX9" fmla="*/ 0 w 3521776"/>
              <a:gd name="connsiteY9" fmla="*/ 586234 h 586234"/>
              <a:gd name="connsiteX10" fmla="*/ 0 w 3521776"/>
              <a:gd name="connsiteY10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52659 w 3521776"/>
              <a:gd name="connsiteY6" fmla="*/ 546100 h 586234"/>
              <a:gd name="connsiteX7" fmla="*/ 3521776 w 3521776"/>
              <a:gd name="connsiteY7" fmla="*/ 7 h 586234"/>
              <a:gd name="connsiteX8" fmla="*/ 3521776 w 3521776"/>
              <a:gd name="connsiteY8" fmla="*/ 586234 h 586234"/>
              <a:gd name="connsiteX9" fmla="*/ 0 w 3521776"/>
              <a:gd name="connsiteY9" fmla="*/ 586234 h 586234"/>
              <a:gd name="connsiteX10" fmla="*/ 0 w 3521776"/>
              <a:gd name="connsiteY10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3521776 w 3521776"/>
              <a:gd name="connsiteY7" fmla="*/ 7 h 586234"/>
              <a:gd name="connsiteX8" fmla="*/ 3521776 w 3521776"/>
              <a:gd name="connsiteY8" fmla="*/ 586234 h 586234"/>
              <a:gd name="connsiteX9" fmla="*/ 0 w 3521776"/>
              <a:gd name="connsiteY9" fmla="*/ 586234 h 586234"/>
              <a:gd name="connsiteX10" fmla="*/ 0 w 3521776"/>
              <a:gd name="connsiteY10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868559 w 3521776"/>
              <a:gd name="connsiteY7" fmla="*/ 469900 h 586234"/>
              <a:gd name="connsiteX8" fmla="*/ 3521776 w 3521776"/>
              <a:gd name="connsiteY8" fmla="*/ 7 h 586234"/>
              <a:gd name="connsiteX9" fmla="*/ 3521776 w 3521776"/>
              <a:gd name="connsiteY9" fmla="*/ 586234 h 586234"/>
              <a:gd name="connsiteX10" fmla="*/ 0 w 3521776"/>
              <a:gd name="connsiteY10" fmla="*/ 586234 h 586234"/>
              <a:gd name="connsiteX11" fmla="*/ 0 w 3521776"/>
              <a:gd name="connsiteY11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3521776 w 3521776"/>
              <a:gd name="connsiteY8" fmla="*/ 7 h 586234"/>
              <a:gd name="connsiteX9" fmla="*/ 3521776 w 3521776"/>
              <a:gd name="connsiteY9" fmla="*/ 586234 h 586234"/>
              <a:gd name="connsiteX10" fmla="*/ 0 w 3521776"/>
              <a:gd name="connsiteY10" fmla="*/ 586234 h 586234"/>
              <a:gd name="connsiteX11" fmla="*/ 0 w 3521776"/>
              <a:gd name="connsiteY11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370209 w 3521776"/>
              <a:gd name="connsiteY8" fmla="*/ 228600 h 586234"/>
              <a:gd name="connsiteX9" fmla="*/ 3521776 w 3521776"/>
              <a:gd name="connsiteY9" fmla="*/ 7 h 586234"/>
              <a:gd name="connsiteX10" fmla="*/ 3521776 w 3521776"/>
              <a:gd name="connsiteY10" fmla="*/ 586234 h 586234"/>
              <a:gd name="connsiteX11" fmla="*/ 0 w 3521776"/>
              <a:gd name="connsiteY11" fmla="*/ 586234 h 586234"/>
              <a:gd name="connsiteX12" fmla="*/ 0 w 3521776"/>
              <a:gd name="connsiteY12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3521776 w 3521776"/>
              <a:gd name="connsiteY9" fmla="*/ 7 h 586234"/>
              <a:gd name="connsiteX10" fmla="*/ 3521776 w 3521776"/>
              <a:gd name="connsiteY10" fmla="*/ 586234 h 586234"/>
              <a:gd name="connsiteX11" fmla="*/ 0 w 3521776"/>
              <a:gd name="connsiteY11" fmla="*/ 586234 h 586234"/>
              <a:gd name="connsiteX12" fmla="*/ 0 w 3521776"/>
              <a:gd name="connsiteY12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973459 w 3521776"/>
              <a:gd name="connsiteY9" fmla="*/ 241300 h 586234"/>
              <a:gd name="connsiteX10" fmla="*/ 3521776 w 3521776"/>
              <a:gd name="connsiteY10" fmla="*/ 7 h 586234"/>
              <a:gd name="connsiteX11" fmla="*/ 3521776 w 3521776"/>
              <a:gd name="connsiteY11" fmla="*/ 586234 h 586234"/>
              <a:gd name="connsiteX12" fmla="*/ 0 w 3521776"/>
              <a:gd name="connsiteY12" fmla="*/ 586234 h 586234"/>
              <a:gd name="connsiteX13" fmla="*/ 0 w 3521776"/>
              <a:gd name="connsiteY13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3521776 w 3521776"/>
              <a:gd name="connsiteY10" fmla="*/ 7 h 586234"/>
              <a:gd name="connsiteX11" fmla="*/ 3521776 w 3521776"/>
              <a:gd name="connsiteY11" fmla="*/ 586234 h 586234"/>
              <a:gd name="connsiteX12" fmla="*/ 0 w 3521776"/>
              <a:gd name="connsiteY12" fmla="*/ 586234 h 586234"/>
              <a:gd name="connsiteX13" fmla="*/ 0 w 3521776"/>
              <a:gd name="connsiteY13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827409 w 3521776"/>
              <a:gd name="connsiteY10" fmla="*/ 381000 h 586234"/>
              <a:gd name="connsiteX11" fmla="*/ 3521776 w 3521776"/>
              <a:gd name="connsiteY11" fmla="*/ 7 h 586234"/>
              <a:gd name="connsiteX12" fmla="*/ 3521776 w 3521776"/>
              <a:gd name="connsiteY12" fmla="*/ 586234 h 586234"/>
              <a:gd name="connsiteX13" fmla="*/ 0 w 3521776"/>
              <a:gd name="connsiteY13" fmla="*/ 586234 h 586234"/>
              <a:gd name="connsiteX14" fmla="*/ 0 w 3521776"/>
              <a:gd name="connsiteY14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744859 w 3521776"/>
              <a:gd name="connsiteY10" fmla="*/ 520700 h 586234"/>
              <a:gd name="connsiteX11" fmla="*/ 3521776 w 3521776"/>
              <a:gd name="connsiteY11" fmla="*/ 7 h 586234"/>
              <a:gd name="connsiteX12" fmla="*/ 3521776 w 3521776"/>
              <a:gd name="connsiteY12" fmla="*/ 586234 h 586234"/>
              <a:gd name="connsiteX13" fmla="*/ 0 w 3521776"/>
              <a:gd name="connsiteY13" fmla="*/ 586234 h 586234"/>
              <a:gd name="connsiteX14" fmla="*/ 0 w 3521776"/>
              <a:gd name="connsiteY14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744859 w 3521776"/>
              <a:gd name="connsiteY10" fmla="*/ 520700 h 586234"/>
              <a:gd name="connsiteX11" fmla="*/ 3068709 w 3521776"/>
              <a:gd name="connsiteY11" fmla="*/ 30480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744859 w 3521776"/>
              <a:gd name="connsiteY10" fmla="*/ 52070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48009 w 3521776"/>
              <a:gd name="connsiteY9" fmla="*/ 5461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78009 w 3521776"/>
              <a:gd name="connsiteY4" fmla="*/ 25400 h 586234"/>
              <a:gd name="connsiteX5" fmla="*/ 1490734 w 3521776"/>
              <a:gd name="connsiteY5" fmla="*/ 9525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671709 w 3521776"/>
              <a:gd name="connsiteY6" fmla="*/ 520700 h 586234"/>
              <a:gd name="connsiteX7" fmla="*/ 1900309 w 3521776"/>
              <a:gd name="connsiteY7" fmla="*/ 53975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1792359 w 3521776"/>
              <a:gd name="connsiteY8" fmla="*/ 4064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1830459 w 3521776"/>
              <a:gd name="connsiteY8" fmla="*/ 371475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1830459 w 3521776"/>
              <a:gd name="connsiteY8" fmla="*/ 371475 h 586234"/>
              <a:gd name="connsiteX9" fmla="*/ 2748034 w 3521776"/>
              <a:gd name="connsiteY9" fmla="*/ 371475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1830459 w 3521776"/>
              <a:gd name="connsiteY8" fmla="*/ 371475 h 586234"/>
              <a:gd name="connsiteX9" fmla="*/ 2748034 w 3521776"/>
              <a:gd name="connsiteY9" fmla="*/ 371475 h 586234"/>
              <a:gd name="connsiteX10" fmla="*/ 2744859 w 3521776"/>
              <a:gd name="connsiteY10" fmla="*/ 527050 h 586234"/>
              <a:gd name="connsiteX11" fmla="*/ 2957584 w 3521776"/>
              <a:gd name="connsiteY11" fmla="*/ 523875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748034 w 3521776"/>
              <a:gd name="connsiteY9" fmla="*/ 374650 h 589409"/>
              <a:gd name="connsiteX10" fmla="*/ 2744859 w 3521776"/>
              <a:gd name="connsiteY10" fmla="*/ 530225 h 589409"/>
              <a:gd name="connsiteX11" fmla="*/ 3170309 w 3521776"/>
              <a:gd name="connsiteY11" fmla="*/ 0 h 589409"/>
              <a:gd name="connsiteX12" fmla="*/ 3521776 w 3521776"/>
              <a:gd name="connsiteY12" fmla="*/ 3182 h 589409"/>
              <a:gd name="connsiteX13" fmla="*/ 3521776 w 3521776"/>
              <a:gd name="connsiteY13" fmla="*/ 589409 h 589409"/>
              <a:gd name="connsiteX14" fmla="*/ 0 w 3521776"/>
              <a:gd name="connsiteY14" fmla="*/ 589409 h 589409"/>
              <a:gd name="connsiteX15" fmla="*/ 0 w 3521776"/>
              <a:gd name="connsiteY15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748034 w 3521776"/>
              <a:gd name="connsiteY9" fmla="*/ 374650 h 589409"/>
              <a:gd name="connsiteX10" fmla="*/ 2744859 w 3521776"/>
              <a:gd name="connsiteY10" fmla="*/ 530225 h 589409"/>
              <a:gd name="connsiteX11" fmla="*/ 2887265 w 3521776"/>
              <a:gd name="connsiteY11" fmla="*/ 34494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748034 w 3521776"/>
              <a:gd name="connsiteY9" fmla="*/ 374650 h 589409"/>
              <a:gd name="connsiteX10" fmla="*/ 2744859 w 3521776"/>
              <a:gd name="connsiteY10" fmla="*/ 530225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748034 w 3521776"/>
              <a:gd name="connsiteY9" fmla="*/ 374650 h 589409"/>
              <a:gd name="connsiteX10" fmla="*/ 2760734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821059 w 3521776"/>
              <a:gd name="connsiteY9" fmla="*/ 365125 h 589409"/>
              <a:gd name="connsiteX10" fmla="*/ 2760734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821059 w 3521776"/>
              <a:gd name="connsiteY9" fmla="*/ 365125 h 589409"/>
              <a:gd name="connsiteX10" fmla="*/ 2770259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163953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821059 w 3521776"/>
              <a:gd name="connsiteY9" fmla="*/ 365125 h 589409"/>
              <a:gd name="connsiteX10" fmla="*/ 2770259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172989 w 3521776"/>
              <a:gd name="connsiteY3" fmla="*/ 576141 h 589409"/>
              <a:gd name="connsiteX4" fmla="*/ 1163953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821059 w 3521776"/>
              <a:gd name="connsiteY9" fmla="*/ 365125 h 589409"/>
              <a:gd name="connsiteX10" fmla="*/ 2770259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161266 w 3521776"/>
              <a:gd name="connsiteY3" fmla="*/ 576141 h 589409"/>
              <a:gd name="connsiteX4" fmla="*/ 1163953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821059 w 3521776"/>
              <a:gd name="connsiteY9" fmla="*/ 365125 h 589409"/>
              <a:gd name="connsiteX10" fmla="*/ 2770259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1161266 w 3521776"/>
              <a:gd name="connsiteY2" fmla="*/ 576141 h 589409"/>
              <a:gd name="connsiteX3" fmla="*/ 1163953 w 3521776"/>
              <a:gd name="connsiteY3" fmla="*/ 12700 h 589409"/>
              <a:gd name="connsiteX4" fmla="*/ 1490734 w 3521776"/>
              <a:gd name="connsiteY4" fmla="*/ 12700 h 589409"/>
              <a:gd name="connsiteX5" fmla="*/ 1700284 w 3521776"/>
              <a:gd name="connsiteY5" fmla="*/ 546100 h 589409"/>
              <a:gd name="connsiteX6" fmla="*/ 1900309 w 3521776"/>
              <a:gd name="connsiteY6" fmla="*/ 542925 h 589409"/>
              <a:gd name="connsiteX7" fmla="*/ 1830459 w 3521776"/>
              <a:gd name="connsiteY7" fmla="*/ 374650 h 589409"/>
              <a:gd name="connsiteX8" fmla="*/ 2821059 w 3521776"/>
              <a:gd name="connsiteY8" fmla="*/ 365125 h 589409"/>
              <a:gd name="connsiteX9" fmla="*/ 2770259 w 3521776"/>
              <a:gd name="connsiteY9" fmla="*/ 527050 h 589409"/>
              <a:gd name="connsiteX10" fmla="*/ 2960290 w 3521776"/>
              <a:gd name="connsiteY10" fmla="*/ 529094 h 589409"/>
              <a:gd name="connsiteX11" fmla="*/ 3170309 w 3521776"/>
              <a:gd name="connsiteY11" fmla="*/ 0 h 589409"/>
              <a:gd name="connsiteX12" fmla="*/ 3521776 w 3521776"/>
              <a:gd name="connsiteY12" fmla="*/ 3182 h 589409"/>
              <a:gd name="connsiteX13" fmla="*/ 3521776 w 3521776"/>
              <a:gd name="connsiteY13" fmla="*/ 589409 h 589409"/>
              <a:gd name="connsiteX14" fmla="*/ 0 w 3521776"/>
              <a:gd name="connsiteY14" fmla="*/ 589409 h 589409"/>
              <a:gd name="connsiteX15" fmla="*/ 0 w 3521776"/>
              <a:gd name="connsiteY15" fmla="*/ 3182 h 589409"/>
              <a:gd name="connsiteX0" fmla="*/ 357259 w 3521776"/>
              <a:gd name="connsiteY0" fmla="*/ 3175 h 589409"/>
              <a:gd name="connsiteX1" fmla="*/ 1161266 w 3521776"/>
              <a:gd name="connsiteY1" fmla="*/ 576141 h 589409"/>
              <a:gd name="connsiteX2" fmla="*/ 1163953 w 3521776"/>
              <a:gd name="connsiteY2" fmla="*/ 12700 h 589409"/>
              <a:gd name="connsiteX3" fmla="*/ 1490734 w 3521776"/>
              <a:gd name="connsiteY3" fmla="*/ 12700 h 589409"/>
              <a:gd name="connsiteX4" fmla="*/ 1700284 w 3521776"/>
              <a:gd name="connsiteY4" fmla="*/ 546100 h 589409"/>
              <a:gd name="connsiteX5" fmla="*/ 1900309 w 3521776"/>
              <a:gd name="connsiteY5" fmla="*/ 542925 h 589409"/>
              <a:gd name="connsiteX6" fmla="*/ 1830459 w 3521776"/>
              <a:gd name="connsiteY6" fmla="*/ 374650 h 589409"/>
              <a:gd name="connsiteX7" fmla="*/ 2821059 w 3521776"/>
              <a:gd name="connsiteY7" fmla="*/ 365125 h 589409"/>
              <a:gd name="connsiteX8" fmla="*/ 2770259 w 3521776"/>
              <a:gd name="connsiteY8" fmla="*/ 527050 h 589409"/>
              <a:gd name="connsiteX9" fmla="*/ 2960290 w 3521776"/>
              <a:gd name="connsiteY9" fmla="*/ 529094 h 589409"/>
              <a:gd name="connsiteX10" fmla="*/ 3170309 w 3521776"/>
              <a:gd name="connsiteY10" fmla="*/ 0 h 589409"/>
              <a:gd name="connsiteX11" fmla="*/ 3521776 w 3521776"/>
              <a:gd name="connsiteY11" fmla="*/ 3182 h 589409"/>
              <a:gd name="connsiteX12" fmla="*/ 3521776 w 3521776"/>
              <a:gd name="connsiteY12" fmla="*/ 589409 h 589409"/>
              <a:gd name="connsiteX13" fmla="*/ 0 w 3521776"/>
              <a:gd name="connsiteY13" fmla="*/ 589409 h 589409"/>
              <a:gd name="connsiteX14" fmla="*/ 91440 w 3521776"/>
              <a:gd name="connsiteY14" fmla="*/ 94622 h 589409"/>
              <a:gd name="connsiteX0" fmla="*/ 357259 w 3521776"/>
              <a:gd name="connsiteY0" fmla="*/ 3175 h 589409"/>
              <a:gd name="connsiteX1" fmla="*/ 1161266 w 3521776"/>
              <a:gd name="connsiteY1" fmla="*/ 576141 h 589409"/>
              <a:gd name="connsiteX2" fmla="*/ 1163953 w 3521776"/>
              <a:gd name="connsiteY2" fmla="*/ 12700 h 589409"/>
              <a:gd name="connsiteX3" fmla="*/ 1490734 w 3521776"/>
              <a:gd name="connsiteY3" fmla="*/ 12700 h 589409"/>
              <a:gd name="connsiteX4" fmla="*/ 1700284 w 3521776"/>
              <a:gd name="connsiteY4" fmla="*/ 546100 h 589409"/>
              <a:gd name="connsiteX5" fmla="*/ 1900309 w 3521776"/>
              <a:gd name="connsiteY5" fmla="*/ 542925 h 589409"/>
              <a:gd name="connsiteX6" fmla="*/ 1830459 w 3521776"/>
              <a:gd name="connsiteY6" fmla="*/ 374650 h 589409"/>
              <a:gd name="connsiteX7" fmla="*/ 2821059 w 3521776"/>
              <a:gd name="connsiteY7" fmla="*/ 365125 h 589409"/>
              <a:gd name="connsiteX8" fmla="*/ 2770259 w 3521776"/>
              <a:gd name="connsiteY8" fmla="*/ 527050 h 589409"/>
              <a:gd name="connsiteX9" fmla="*/ 2960290 w 3521776"/>
              <a:gd name="connsiteY9" fmla="*/ 529094 h 589409"/>
              <a:gd name="connsiteX10" fmla="*/ 3170309 w 3521776"/>
              <a:gd name="connsiteY10" fmla="*/ 0 h 589409"/>
              <a:gd name="connsiteX11" fmla="*/ 3521776 w 3521776"/>
              <a:gd name="connsiteY11" fmla="*/ 3182 h 589409"/>
              <a:gd name="connsiteX12" fmla="*/ 3521776 w 3521776"/>
              <a:gd name="connsiteY12" fmla="*/ 589409 h 589409"/>
              <a:gd name="connsiteX13" fmla="*/ 0 w 3521776"/>
              <a:gd name="connsiteY13" fmla="*/ 589409 h 589409"/>
              <a:gd name="connsiteX0" fmla="*/ 1161266 w 3521776"/>
              <a:gd name="connsiteY0" fmla="*/ 576141 h 589409"/>
              <a:gd name="connsiteX1" fmla="*/ 1163953 w 3521776"/>
              <a:gd name="connsiteY1" fmla="*/ 12700 h 589409"/>
              <a:gd name="connsiteX2" fmla="*/ 1490734 w 3521776"/>
              <a:gd name="connsiteY2" fmla="*/ 12700 h 589409"/>
              <a:gd name="connsiteX3" fmla="*/ 1700284 w 3521776"/>
              <a:gd name="connsiteY3" fmla="*/ 546100 h 589409"/>
              <a:gd name="connsiteX4" fmla="*/ 1900309 w 3521776"/>
              <a:gd name="connsiteY4" fmla="*/ 542925 h 589409"/>
              <a:gd name="connsiteX5" fmla="*/ 1830459 w 3521776"/>
              <a:gd name="connsiteY5" fmla="*/ 374650 h 589409"/>
              <a:gd name="connsiteX6" fmla="*/ 2821059 w 3521776"/>
              <a:gd name="connsiteY6" fmla="*/ 365125 h 589409"/>
              <a:gd name="connsiteX7" fmla="*/ 2770259 w 3521776"/>
              <a:gd name="connsiteY7" fmla="*/ 527050 h 589409"/>
              <a:gd name="connsiteX8" fmla="*/ 2960290 w 3521776"/>
              <a:gd name="connsiteY8" fmla="*/ 529094 h 589409"/>
              <a:gd name="connsiteX9" fmla="*/ 3170309 w 3521776"/>
              <a:gd name="connsiteY9" fmla="*/ 0 h 589409"/>
              <a:gd name="connsiteX10" fmla="*/ 3521776 w 3521776"/>
              <a:gd name="connsiteY10" fmla="*/ 3182 h 589409"/>
              <a:gd name="connsiteX11" fmla="*/ 3521776 w 3521776"/>
              <a:gd name="connsiteY11" fmla="*/ 589409 h 589409"/>
              <a:gd name="connsiteX12" fmla="*/ 0 w 3521776"/>
              <a:gd name="connsiteY12" fmla="*/ 589409 h 589409"/>
              <a:gd name="connsiteX0" fmla="*/ 0 w 2360510"/>
              <a:gd name="connsiteY0" fmla="*/ 576141 h 589409"/>
              <a:gd name="connsiteX1" fmla="*/ 2687 w 2360510"/>
              <a:gd name="connsiteY1" fmla="*/ 12700 h 589409"/>
              <a:gd name="connsiteX2" fmla="*/ 329468 w 2360510"/>
              <a:gd name="connsiteY2" fmla="*/ 12700 h 589409"/>
              <a:gd name="connsiteX3" fmla="*/ 539018 w 2360510"/>
              <a:gd name="connsiteY3" fmla="*/ 546100 h 589409"/>
              <a:gd name="connsiteX4" fmla="*/ 739043 w 2360510"/>
              <a:gd name="connsiteY4" fmla="*/ 542925 h 589409"/>
              <a:gd name="connsiteX5" fmla="*/ 669193 w 2360510"/>
              <a:gd name="connsiteY5" fmla="*/ 374650 h 589409"/>
              <a:gd name="connsiteX6" fmla="*/ 1659793 w 2360510"/>
              <a:gd name="connsiteY6" fmla="*/ 365125 h 589409"/>
              <a:gd name="connsiteX7" fmla="*/ 1608993 w 2360510"/>
              <a:gd name="connsiteY7" fmla="*/ 527050 h 589409"/>
              <a:gd name="connsiteX8" fmla="*/ 1799024 w 2360510"/>
              <a:gd name="connsiteY8" fmla="*/ 529094 h 589409"/>
              <a:gd name="connsiteX9" fmla="*/ 2009043 w 2360510"/>
              <a:gd name="connsiteY9" fmla="*/ 0 h 589409"/>
              <a:gd name="connsiteX10" fmla="*/ 2360510 w 2360510"/>
              <a:gd name="connsiteY10" fmla="*/ 3182 h 589409"/>
              <a:gd name="connsiteX11" fmla="*/ 2360510 w 2360510"/>
              <a:gd name="connsiteY11" fmla="*/ 589409 h 5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0510" h="589409">
                <a:moveTo>
                  <a:pt x="0" y="576141"/>
                </a:moveTo>
                <a:cubicBezTo>
                  <a:pt x="896" y="388327"/>
                  <a:pt x="1791" y="200514"/>
                  <a:pt x="2687" y="12700"/>
                </a:cubicBezTo>
                <a:lnTo>
                  <a:pt x="329468" y="12700"/>
                </a:lnTo>
                <a:lnTo>
                  <a:pt x="539018" y="546100"/>
                </a:lnTo>
                <a:lnTo>
                  <a:pt x="739043" y="542925"/>
                </a:lnTo>
                <a:lnTo>
                  <a:pt x="669193" y="374650"/>
                </a:lnTo>
                <a:lnTo>
                  <a:pt x="1659793" y="365125"/>
                </a:lnTo>
                <a:cubicBezTo>
                  <a:pt x="1658735" y="416983"/>
                  <a:pt x="1610051" y="475192"/>
                  <a:pt x="1608993" y="527050"/>
                </a:cubicBezTo>
                <a:lnTo>
                  <a:pt x="1799024" y="529094"/>
                </a:lnTo>
                <a:lnTo>
                  <a:pt x="2009043" y="0"/>
                </a:lnTo>
                <a:lnTo>
                  <a:pt x="2360510" y="3182"/>
                </a:lnTo>
                <a:lnTo>
                  <a:pt x="2360510" y="589409"/>
                </a:lnTo>
              </a:path>
            </a:pathLst>
          </a:custGeom>
          <a:pattFill prst="pct25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330" name="直線コネクタ 329"/>
          <p:cNvCxnSpPr/>
          <p:nvPr/>
        </p:nvCxnSpPr>
        <p:spPr>
          <a:xfrm>
            <a:off x="10668346" y="4023309"/>
            <a:ext cx="352841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2" name="平行四辺形 371"/>
          <p:cNvSpPr/>
          <p:nvPr/>
        </p:nvSpPr>
        <p:spPr>
          <a:xfrm>
            <a:off x="10274209" y="4013166"/>
            <a:ext cx="379886" cy="529077"/>
          </a:xfrm>
          <a:prstGeom prst="parallelogram">
            <a:avLst>
              <a:gd name="adj" fmla="val 55274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02" name="平行四辺形 401"/>
          <p:cNvSpPr/>
          <p:nvPr/>
        </p:nvSpPr>
        <p:spPr>
          <a:xfrm flipH="1">
            <a:off x="8996362" y="4023309"/>
            <a:ext cx="379886" cy="529077"/>
          </a:xfrm>
          <a:prstGeom prst="parallelogram">
            <a:avLst>
              <a:gd name="adj" fmla="val 55274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424" name="直線コネクタ 423"/>
          <p:cNvCxnSpPr/>
          <p:nvPr/>
        </p:nvCxnSpPr>
        <p:spPr>
          <a:xfrm>
            <a:off x="9314184" y="4382846"/>
            <a:ext cx="10160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5" name="直線コネクタ 424"/>
          <p:cNvCxnSpPr/>
          <p:nvPr/>
        </p:nvCxnSpPr>
        <p:spPr>
          <a:xfrm>
            <a:off x="9180834" y="4033596"/>
            <a:ext cx="12827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4" name="台形 64"/>
          <p:cNvSpPr/>
          <p:nvPr/>
        </p:nvSpPr>
        <p:spPr>
          <a:xfrm flipV="1">
            <a:off x="9275395" y="4254498"/>
            <a:ext cx="1098770" cy="116210"/>
          </a:xfrm>
          <a:custGeom>
            <a:avLst/>
            <a:gdLst>
              <a:gd name="connsiteX0" fmla="*/ 0 w 588077"/>
              <a:gd name="connsiteY0" fmla="*/ 203380 h 203380"/>
              <a:gd name="connsiteX1" fmla="*/ 50845 w 588077"/>
              <a:gd name="connsiteY1" fmla="*/ 0 h 203380"/>
              <a:gd name="connsiteX2" fmla="*/ 537232 w 588077"/>
              <a:gd name="connsiteY2" fmla="*/ 0 h 203380"/>
              <a:gd name="connsiteX3" fmla="*/ 588077 w 588077"/>
              <a:gd name="connsiteY3" fmla="*/ 203380 h 203380"/>
              <a:gd name="connsiteX4" fmla="*/ 0 w 588077"/>
              <a:gd name="connsiteY4" fmla="*/ 203380 h 203380"/>
              <a:gd name="connsiteX0" fmla="*/ 0 w 654752"/>
              <a:gd name="connsiteY0" fmla="*/ 203380 h 203380"/>
              <a:gd name="connsiteX1" fmla="*/ 50845 w 654752"/>
              <a:gd name="connsiteY1" fmla="*/ 0 h 203380"/>
              <a:gd name="connsiteX2" fmla="*/ 537232 w 654752"/>
              <a:gd name="connsiteY2" fmla="*/ 0 h 203380"/>
              <a:gd name="connsiteX3" fmla="*/ 654752 w 654752"/>
              <a:gd name="connsiteY3" fmla="*/ 203380 h 203380"/>
              <a:gd name="connsiteX4" fmla="*/ 0 w 654752"/>
              <a:gd name="connsiteY4" fmla="*/ 203380 h 203380"/>
              <a:gd name="connsiteX0" fmla="*/ 0 w 702377"/>
              <a:gd name="connsiteY0" fmla="*/ 203380 h 203380"/>
              <a:gd name="connsiteX1" fmla="*/ 98470 w 702377"/>
              <a:gd name="connsiteY1" fmla="*/ 0 h 203380"/>
              <a:gd name="connsiteX2" fmla="*/ 584857 w 702377"/>
              <a:gd name="connsiteY2" fmla="*/ 0 h 203380"/>
              <a:gd name="connsiteX3" fmla="*/ 702377 w 702377"/>
              <a:gd name="connsiteY3" fmla="*/ 203380 h 203380"/>
              <a:gd name="connsiteX4" fmla="*/ 0 w 702377"/>
              <a:gd name="connsiteY4" fmla="*/ 203380 h 203380"/>
              <a:gd name="connsiteX0" fmla="*/ 0 w 730952"/>
              <a:gd name="connsiteY0" fmla="*/ 203380 h 203380"/>
              <a:gd name="connsiteX1" fmla="*/ 127045 w 730952"/>
              <a:gd name="connsiteY1" fmla="*/ 0 h 203380"/>
              <a:gd name="connsiteX2" fmla="*/ 613432 w 730952"/>
              <a:gd name="connsiteY2" fmla="*/ 0 h 203380"/>
              <a:gd name="connsiteX3" fmla="*/ 730952 w 730952"/>
              <a:gd name="connsiteY3" fmla="*/ 203380 h 203380"/>
              <a:gd name="connsiteX4" fmla="*/ 0 w 730952"/>
              <a:gd name="connsiteY4" fmla="*/ 203380 h 203380"/>
              <a:gd name="connsiteX0" fmla="*/ 0 w 682134"/>
              <a:gd name="connsiteY0" fmla="*/ 203380 h 203380"/>
              <a:gd name="connsiteX1" fmla="*/ 127045 w 682134"/>
              <a:gd name="connsiteY1" fmla="*/ 0 h 203380"/>
              <a:gd name="connsiteX2" fmla="*/ 613432 w 682134"/>
              <a:gd name="connsiteY2" fmla="*/ 0 h 203380"/>
              <a:gd name="connsiteX3" fmla="*/ 682134 w 682134"/>
              <a:gd name="connsiteY3" fmla="*/ 203380 h 203380"/>
              <a:gd name="connsiteX4" fmla="*/ 0 w 682134"/>
              <a:gd name="connsiteY4" fmla="*/ 203380 h 203380"/>
              <a:gd name="connsiteX0" fmla="*/ 0 w 623552"/>
              <a:gd name="connsiteY0" fmla="*/ 203380 h 203380"/>
              <a:gd name="connsiteX1" fmla="*/ 68463 w 623552"/>
              <a:gd name="connsiteY1" fmla="*/ 0 h 203380"/>
              <a:gd name="connsiteX2" fmla="*/ 554850 w 623552"/>
              <a:gd name="connsiteY2" fmla="*/ 0 h 203380"/>
              <a:gd name="connsiteX3" fmla="*/ 623552 w 623552"/>
              <a:gd name="connsiteY3" fmla="*/ 203380 h 203380"/>
              <a:gd name="connsiteX4" fmla="*/ 0 w 623552"/>
              <a:gd name="connsiteY4" fmla="*/ 203380 h 203380"/>
              <a:gd name="connsiteX0" fmla="*/ 0 w 574576"/>
              <a:gd name="connsiteY0" fmla="*/ 203380 h 203380"/>
              <a:gd name="connsiteX1" fmla="*/ 68463 w 574576"/>
              <a:gd name="connsiteY1" fmla="*/ 0 h 203380"/>
              <a:gd name="connsiteX2" fmla="*/ 554850 w 574576"/>
              <a:gd name="connsiteY2" fmla="*/ 0 h 203380"/>
              <a:gd name="connsiteX3" fmla="*/ 574576 w 574576"/>
              <a:gd name="connsiteY3" fmla="*/ 203380 h 203380"/>
              <a:gd name="connsiteX4" fmla="*/ 0 w 574576"/>
              <a:gd name="connsiteY4" fmla="*/ 203380 h 203380"/>
              <a:gd name="connsiteX0" fmla="*/ 0 w 574576"/>
              <a:gd name="connsiteY0" fmla="*/ 203380 h 203380"/>
              <a:gd name="connsiteX1" fmla="*/ 42342 w 574576"/>
              <a:gd name="connsiteY1" fmla="*/ 0 h 203380"/>
              <a:gd name="connsiteX2" fmla="*/ 554850 w 574576"/>
              <a:gd name="connsiteY2" fmla="*/ 0 h 203380"/>
              <a:gd name="connsiteX3" fmla="*/ 574576 w 574576"/>
              <a:gd name="connsiteY3" fmla="*/ 203380 h 203380"/>
              <a:gd name="connsiteX4" fmla="*/ 0 w 574576"/>
              <a:gd name="connsiteY4" fmla="*/ 203380 h 203380"/>
              <a:gd name="connsiteX0" fmla="*/ 0 w 554986"/>
              <a:gd name="connsiteY0" fmla="*/ 203380 h 203380"/>
              <a:gd name="connsiteX1" fmla="*/ 22752 w 554986"/>
              <a:gd name="connsiteY1" fmla="*/ 0 h 203380"/>
              <a:gd name="connsiteX2" fmla="*/ 535260 w 554986"/>
              <a:gd name="connsiteY2" fmla="*/ 0 h 203380"/>
              <a:gd name="connsiteX3" fmla="*/ 554986 w 554986"/>
              <a:gd name="connsiteY3" fmla="*/ 203380 h 203380"/>
              <a:gd name="connsiteX4" fmla="*/ 0 w 554986"/>
              <a:gd name="connsiteY4" fmla="*/ 203380 h 20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86" h="203380">
                <a:moveTo>
                  <a:pt x="0" y="203380"/>
                </a:moveTo>
                <a:lnTo>
                  <a:pt x="22752" y="0"/>
                </a:lnTo>
                <a:lnTo>
                  <a:pt x="535260" y="0"/>
                </a:lnTo>
                <a:lnTo>
                  <a:pt x="554986" y="203380"/>
                </a:lnTo>
                <a:lnTo>
                  <a:pt x="0" y="20338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69" name="角丸四角形 468"/>
          <p:cNvSpPr/>
          <p:nvPr/>
        </p:nvSpPr>
        <p:spPr>
          <a:xfrm>
            <a:off x="7305342" y="3662972"/>
            <a:ext cx="821442" cy="318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現在の川</a:t>
            </a:r>
            <a:endParaRPr kumimoji="1" lang="ja-JP" altLang="en-US" sz="1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0" name="角丸四角形 469"/>
          <p:cNvSpPr/>
          <p:nvPr/>
        </p:nvSpPr>
        <p:spPr>
          <a:xfrm>
            <a:off x="9317208" y="3662972"/>
            <a:ext cx="998539" cy="31880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改修後の川</a:t>
            </a:r>
            <a:endParaRPr kumimoji="1" lang="ja-JP" altLang="en-US" sz="1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3" name="角丸四角形 472"/>
          <p:cNvSpPr/>
          <p:nvPr/>
        </p:nvSpPr>
        <p:spPr>
          <a:xfrm>
            <a:off x="11081320" y="3698035"/>
            <a:ext cx="1595713" cy="96434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現在よりも幅の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広い川にするため、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新しい護岸を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作ります</a:t>
            </a:r>
            <a:endParaRPr lang="ja-JP" altLang="en-US" sz="14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476" name="直線コネクタ 475"/>
          <p:cNvCxnSpPr/>
          <p:nvPr/>
        </p:nvCxnSpPr>
        <p:spPr>
          <a:xfrm>
            <a:off x="8656597" y="4025199"/>
            <a:ext cx="328999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7" name="円/楕円 476"/>
          <p:cNvSpPr>
            <a:spLocks noChangeAspect="1"/>
          </p:cNvSpPr>
          <p:nvPr/>
        </p:nvSpPr>
        <p:spPr>
          <a:xfrm rot="19904075" flipH="1">
            <a:off x="8896675" y="3939717"/>
            <a:ext cx="595804" cy="6717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78" name="円/楕円 477"/>
          <p:cNvSpPr>
            <a:spLocks noChangeAspect="1"/>
          </p:cNvSpPr>
          <p:nvPr/>
        </p:nvSpPr>
        <p:spPr>
          <a:xfrm rot="1695925">
            <a:off x="10155131" y="3941291"/>
            <a:ext cx="595804" cy="6717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79" name="右矢印 478"/>
          <p:cNvSpPr/>
          <p:nvPr/>
        </p:nvSpPr>
        <p:spPr>
          <a:xfrm>
            <a:off x="8213633" y="3737565"/>
            <a:ext cx="720000" cy="1440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0" name="正方形/長方形 77"/>
          <p:cNvSpPr/>
          <p:nvPr/>
        </p:nvSpPr>
        <p:spPr>
          <a:xfrm>
            <a:off x="6900710" y="4039542"/>
            <a:ext cx="1570744" cy="588609"/>
          </a:xfrm>
          <a:custGeom>
            <a:avLst/>
            <a:gdLst>
              <a:gd name="connsiteX0" fmla="*/ 0 w 3521776"/>
              <a:gd name="connsiteY0" fmla="*/ 0 h 586227"/>
              <a:gd name="connsiteX1" fmla="*/ 3521776 w 3521776"/>
              <a:gd name="connsiteY1" fmla="*/ 0 h 586227"/>
              <a:gd name="connsiteX2" fmla="*/ 3521776 w 3521776"/>
              <a:gd name="connsiteY2" fmla="*/ 586227 h 586227"/>
              <a:gd name="connsiteX3" fmla="*/ 0 w 3521776"/>
              <a:gd name="connsiteY3" fmla="*/ 586227 h 586227"/>
              <a:gd name="connsiteX4" fmla="*/ 0 w 3521776"/>
              <a:gd name="connsiteY4" fmla="*/ 0 h 586227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3521776 w 3521776"/>
              <a:gd name="connsiteY2" fmla="*/ 7 h 586234"/>
              <a:gd name="connsiteX3" fmla="*/ 3521776 w 3521776"/>
              <a:gd name="connsiteY3" fmla="*/ 586234 h 586234"/>
              <a:gd name="connsiteX4" fmla="*/ 0 w 3521776"/>
              <a:gd name="connsiteY4" fmla="*/ 586234 h 586234"/>
              <a:gd name="connsiteX5" fmla="*/ 0 w 3521776"/>
              <a:gd name="connsiteY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668409 w 3521776"/>
              <a:gd name="connsiteY2" fmla="*/ 0 h 586234"/>
              <a:gd name="connsiteX3" fmla="*/ 3521776 w 3521776"/>
              <a:gd name="connsiteY3" fmla="*/ 7 h 586234"/>
              <a:gd name="connsiteX4" fmla="*/ 3521776 w 3521776"/>
              <a:gd name="connsiteY4" fmla="*/ 586234 h 586234"/>
              <a:gd name="connsiteX5" fmla="*/ 0 w 3521776"/>
              <a:gd name="connsiteY5" fmla="*/ 586234 h 586234"/>
              <a:gd name="connsiteX6" fmla="*/ 0 w 3521776"/>
              <a:gd name="connsiteY6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3521776 w 3521776"/>
              <a:gd name="connsiteY3" fmla="*/ 7 h 586234"/>
              <a:gd name="connsiteX4" fmla="*/ 3521776 w 3521776"/>
              <a:gd name="connsiteY4" fmla="*/ 586234 h 586234"/>
              <a:gd name="connsiteX5" fmla="*/ 0 w 3521776"/>
              <a:gd name="connsiteY5" fmla="*/ 586234 h 586234"/>
              <a:gd name="connsiteX6" fmla="*/ 0 w 3521776"/>
              <a:gd name="connsiteY6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74809 w 3521776"/>
              <a:gd name="connsiteY3" fmla="*/ 298450 h 586234"/>
              <a:gd name="connsiteX4" fmla="*/ 3521776 w 3521776"/>
              <a:gd name="connsiteY4" fmla="*/ 7 h 586234"/>
              <a:gd name="connsiteX5" fmla="*/ 3521776 w 3521776"/>
              <a:gd name="connsiteY5" fmla="*/ 586234 h 586234"/>
              <a:gd name="connsiteX6" fmla="*/ 0 w 3521776"/>
              <a:gd name="connsiteY6" fmla="*/ 586234 h 586234"/>
              <a:gd name="connsiteX7" fmla="*/ 0 w 3521776"/>
              <a:gd name="connsiteY7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3521776 w 3521776"/>
              <a:gd name="connsiteY4" fmla="*/ 7 h 586234"/>
              <a:gd name="connsiteX5" fmla="*/ 3521776 w 3521776"/>
              <a:gd name="connsiteY5" fmla="*/ 586234 h 586234"/>
              <a:gd name="connsiteX6" fmla="*/ 0 w 3521776"/>
              <a:gd name="connsiteY6" fmla="*/ 586234 h 586234"/>
              <a:gd name="connsiteX7" fmla="*/ 0 w 3521776"/>
              <a:gd name="connsiteY7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462159 w 3521776"/>
              <a:gd name="connsiteY4" fmla="*/ 311150 h 586234"/>
              <a:gd name="connsiteX5" fmla="*/ 3521776 w 3521776"/>
              <a:gd name="connsiteY5" fmla="*/ 7 h 586234"/>
              <a:gd name="connsiteX6" fmla="*/ 3521776 w 3521776"/>
              <a:gd name="connsiteY6" fmla="*/ 586234 h 586234"/>
              <a:gd name="connsiteX7" fmla="*/ 0 w 3521776"/>
              <a:gd name="connsiteY7" fmla="*/ 586234 h 586234"/>
              <a:gd name="connsiteX8" fmla="*/ 0 w 3521776"/>
              <a:gd name="connsiteY8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3521776 w 3521776"/>
              <a:gd name="connsiteY5" fmla="*/ 7 h 586234"/>
              <a:gd name="connsiteX6" fmla="*/ 3521776 w 3521776"/>
              <a:gd name="connsiteY6" fmla="*/ 586234 h 586234"/>
              <a:gd name="connsiteX7" fmla="*/ 0 w 3521776"/>
              <a:gd name="connsiteY7" fmla="*/ 586234 h 586234"/>
              <a:gd name="connsiteX8" fmla="*/ 0 w 3521776"/>
              <a:gd name="connsiteY8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633609 w 3521776"/>
              <a:gd name="connsiteY5" fmla="*/ 25400 h 586234"/>
              <a:gd name="connsiteX6" fmla="*/ 3521776 w 3521776"/>
              <a:gd name="connsiteY6" fmla="*/ 7 h 586234"/>
              <a:gd name="connsiteX7" fmla="*/ 3521776 w 3521776"/>
              <a:gd name="connsiteY7" fmla="*/ 586234 h 586234"/>
              <a:gd name="connsiteX8" fmla="*/ 0 w 3521776"/>
              <a:gd name="connsiteY8" fmla="*/ 586234 h 586234"/>
              <a:gd name="connsiteX9" fmla="*/ 0 w 3521776"/>
              <a:gd name="connsiteY9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3521776 w 3521776"/>
              <a:gd name="connsiteY6" fmla="*/ 7 h 586234"/>
              <a:gd name="connsiteX7" fmla="*/ 3521776 w 3521776"/>
              <a:gd name="connsiteY7" fmla="*/ 586234 h 586234"/>
              <a:gd name="connsiteX8" fmla="*/ 0 w 3521776"/>
              <a:gd name="connsiteY8" fmla="*/ 586234 h 586234"/>
              <a:gd name="connsiteX9" fmla="*/ 0 w 3521776"/>
              <a:gd name="connsiteY9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703459 w 3521776"/>
              <a:gd name="connsiteY6" fmla="*/ 476250 h 586234"/>
              <a:gd name="connsiteX7" fmla="*/ 3521776 w 3521776"/>
              <a:gd name="connsiteY7" fmla="*/ 7 h 586234"/>
              <a:gd name="connsiteX8" fmla="*/ 3521776 w 3521776"/>
              <a:gd name="connsiteY8" fmla="*/ 586234 h 586234"/>
              <a:gd name="connsiteX9" fmla="*/ 0 w 3521776"/>
              <a:gd name="connsiteY9" fmla="*/ 586234 h 586234"/>
              <a:gd name="connsiteX10" fmla="*/ 0 w 3521776"/>
              <a:gd name="connsiteY10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52659 w 3521776"/>
              <a:gd name="connsiteY6" fmla="*/ 546100 h 586234"/>
              <a:gd name="connsiteX7" fmla="*/ 3521776 w 3521776"/>
              <a:gd name="connsiteY7" fmla="*/ 7 h 586234"/>
              <a:gd name="connsiteX8" fmla="*/ 3521776 w 3521776"/>
              <a:gd name="connsiteY8" fmla="*/ 586234 h 586234"/>
              <a:gd name="connsiteX9" fmla="*/ 0 w 3521776"/>
              <a:gd name="connsiteY9" fmla="*/ 586234 h 586234"/>
              <a:gd name="connsiteX10" fmla="*/ 0 w 3521776"/>
              <a:gd name="connsiteY10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3521776 w 3521776"/>
              <a:gd name="connsiteY7" fmla="*/ 7 h 586234"/>
              <a:gd name="connsiteX8" fmla="*/ 3521776 w 3521776"/>
              <a:gd name="connsiteY8" fmla="*/ 586234 h 586234"/>
              <a:gd name="connsiteX9" fmla="*/ 0 w 3521776"/>
              <a:gd name="connsiteY9" fmla="*/ 586234 h 586234"/>
              <a:gd name="connsiteX10" fmla="*/ 0 w 3521776"/>
              <a:gd name="connsiteY10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868559 w 3521776"/>
              <a:gd name="connsiteY7" fmla="*/ 469900 h 586234"/>
              <a:gd name="connsiteX8" fmla="*/ 3521776 w 3521776"/>
              <a:gd name="connsiteY8" fmla="*/ 7 h 586234"/>
              <a:gd name="connsiteX9" fmla="*/ 3521776 w 3521776"/>
              <a:gd name="connsiteY9" fmla="*/ 586234 h 586234"/>
              <a:gd name="connsiteX10" fmla="*/ 0 w 3521776"/>
              <a:gd name="connsiteY10" fmla="*/ 586234 h 586234"/>
              <a:gd name="connsiteX11" fmla="*/ 0 w 3521776"/>
              <a:gd name="connsiteY11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3521776 w 3521776"/>
              <a:gd name="connsiteY8" fmla="*/ 7 h 586234"/>
              <a:gd name="connsiteX9" fmla="*/ 3521776 w 3521776"/>
              <a:gd name="connsiteY9" fmla="*/ 586234 h 586234"/>
              <a:gd name="connsiteX10" fmla="*/ 0 w 3521776"/>
              <a:gd name="connsiteY10" fmla="*/ 586234 h 586234"/>
              <a:gd name="connsiteX11" fmla="*/ 0 w 3521776"/>
              <a:gd name="connsiteY11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370209 w 3521776"/>
              <a:gd name="connsiteY8" fmla="*/ 228600 h 586234"/>
              <a:gd name="connsiteX9" fmla="*/ 3521776 w 3521776"/>
              <a:gd name="connsiteY9" fmla="*/ 7 h 586234"/>
              <a:gd name="connsiteX10" fmla="*/ 3521776 w 3521776"/>
              <a:gd name="connsiteY10" fmla="*/ 586234 h 586234"/>
              <a:gd name="connsiteX11" fmla="*/ 0 w 3521776"/>
              <a:gd name="connsiteY11" fmla="*/ 586234 h 586234"/>
              <a:gd name="connsiteX12" fmla="*/ 0 w 3521776"/>
              <a:gd name="connsiteY12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3521776 w 3521776"/>
              <a:gd name="connsiteY9" fmla="*/ 7 h 586234"/>
              <a:gd name="connsiteX10" fmla="*/ 3521776 w 3521776"/>
              <a:gd name="connsiteY10" fmla="*/ 586234 h 586234"/>
              <a:gd name="connsiteX11" fmla="*/ 0 w 3521776"/>
              <a:gd name="connsiteY11" fmla="*/ 586234 h 586234"/>
              <a:gd name="connsiteX12" fmla="*/ 0 w 3521776"/>
              <a:gd name="connsiteY12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973459 w 3521776"/>
              <a:gd name="connsiteY9" fmla="*/ 241300 h 586234"/>
              <a:gd name="connsiteX10" fmla="*/ 3521776 w 3521776"/>
              <a:gd name="connsiteY10" fmla="*/ 7 h 586234"/>
              <a:gd name="connsiteX11" fmla="*/ 3521776 w 3521776"/>
              <a:gd name="connsiteY11" fmla="*/ 586234 h 586234"/>
              <a:gd name="connsiteX12" fmla="*/ 0 w 3521776"/>
              <a:gd name="connsiteY12" fmla="*/ 586234 h 586234"/>
              <a:gd name="connsiteX13" fmla="*/ 0 w 3521776"/>
              <a:gd name="connsiteY13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3521776 w 3521776"/>
              <a:gd name="connsiteY10" fmla="*/ 7 h 586234"/>
              <a:gd name="connsiteX11" fmla="*/ 3521776 w 3521776"/>
              <a:gd name="connsiteY11" fmla="*/ 586234 h 586234"/>
              <a:gd name="connsiteX12" fmla="*/ 0 w 3521776"/>
              <a:gd name="connsiteY12" fmla="*/ 586234 h 586234"/>
              <a:gd name="connsiteX13" fmla="*/ 0 w 3521776"/>
              <a:gd name="connsiteY13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827409 w 3521776"/>
              <a:gd name="connsiteY10" fmla="*/ 381000 h 586234"/>
              <a:gd name="connsiteX11" fmla="*/ 3521776 w 3521776"/>
              <a:gd name="connsiteY11" fmla="*/ 7 h 586234"/>
              <a:gd name="connsiteX12" fmla="*/ 3521776 w 3521776"/>
              <a:gd name="connsiteY12" fmla="*/ 586234 h 586234"/>
              <a:gd name="connsiteX13" fmla="*/ 0 w 3521776"/>
              <a:gd name="connsiteY13" fmla="*/ 586234 h 586234"/>
              <a:gd name="connsiteX14" fmla="*/ 0 w 3521776"/>
              <a:gd name="connsiteY14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744859 w 3521776"/>
              <a:gd name="connsiteY10" fmla="*/ 520700 h 586234"/>
              <a:gd name="connsiteX11" fmla="*/ 3521776 w 3521776"/>
              <a:gd name="connsiteY11" fmla="*/ 7 h 586234"/>
              <a:gd name="connsiteX12" fmla="*/ 3521776 w 3521776"/>
              <a:gd name="connsiteY12" fmla="*/ 586234 h 586234"/>
              <a:gd name="connsiteX13" fmla="*/ 0 w 3521776"/>
              <a:gd name="connsiteY13" fmla="*/ 586234 h 586234"/>
              <a:gd name="connsiteX14" fmla="*/ 0 w 3521776"/>
              <a:gd name="connsiteY14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744859 w 3521776"/>
              <a:gd name="connsiteY10" fmla="*/ 520700 h 586234"/>
              <a:gd name="connsiteX11" fmla="*/ 3068709 w 3521776"/>
              <a:gd name="connsiteY11" fmla="*/ 30480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744859 w 3521776"/>
              <a:gd name="connsiteY10" fmla="*/ 52070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54359 w 3521776"/>
              <a:gd name="connsiteY9" fmla="*/ 53975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48009 w 3521776"/>
              <a:gd name="connsiteY9" fmla="*/ 5461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592459 w 3521776"/>
              <a:gd name="connsiteY8" fmla="*/ 38735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627259 w 3521776"/>
              <a:gd name="connsiteY7" fmla="*/ 38735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47759 w 3521776"/>
              <a:gd name="connsiteY2" fmla="*/ 38100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68459 w 3521776"/>
              <a:gd name="connsiteY3" fmla="*/ 3746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54409 w 3521776"/>
              <a:gd name="connsiteY11" fmla="*/ 190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78009 w 3521776"/>
              <a:gd name="connsiteY4" fmla="*/ 25400 h 586234"/>
              <a:gd name="connsiteX5" fmla="*/ 1481209 w 3521776"/>
              <a:gd name="connsiteY5" fmla="*/ 533400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78009 w 3521776"/>
              <a:gd name="connsiteY4" fmla="*/ 25400 h 586234"/>
              <a:gd name="connsiteX5" fmla="*/ 1490734 w 3521776"/>
              <a:gd name="connsiteY5" fmla="*/ 9525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671709 w 3521776"/>
              <a:gd name="connsiteY6" fmla="*/ 520700 h 586234"/>
              <a:gd name="connsiteX7" fmla="*/ 1595509 w 3521776"/>
              <a:gd name="connsiteY7" fmla="*/ 36830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671709 w 3521776"/>
              <a:gd name="connsiteY6" fmla="*/ 520700 h 586234"/>
              <a:gd name="connsiteX7" fmla="*/ 1900309 w 3521776"/>
              <a:gd name="connsiteY7" fmla="*/ 53975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2611509 w 3521776"/>
              <a:gd name="connsiteY8" fmla="*/ 3683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1792359 w 3521776"/>
              <a:gd name="connsiteY8" fmla="*/ 406400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1830459 w 3521776"/>
              <a:gd name="connsiteY8" fmla="*/ 371475 h 586234"/>
              <a:gd name="connsiteX9" fmla="*/ 2541659 w 3521776"/>
              <a:gd name="connsiteY9" fmla="*/ 520700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1830459 w 3521776"/>
              <a:gd name="connsiteY8" fmla="*/ 371475 h 586234"/>
              <a:gd name="connsiteX9" fmla="*/ 2748034 w 3521776"/>
              <a:gd name="connsiteY9" fmla="*/ 371475 h 586234"/>
              <a:gd name="connsiteX10" fmla="*/ 2744859 w 3521776"/>
              <a:gd name="connsiteY10" fmla="*/ 527050 h 586234"/>
              <a:gd name="connsiteX11" fmla="*/ 2948059 w 3521776"/>
              <a:gd name="connsiteY11" fmla="*/ 6350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7 h 586234"/>
              <a:gd name="connsiteX1" fmla="*/ 357259 w 3521776"/>
              <a:gd name="connsiteY1" fmla="*/ 0 h 586234"/>
              <a:gd name="connsiteX2" fmla="*/ 535059 w 3521776"/>
              <a:gd name="connsiteY2" fmla="*/ 361950 h 586234"/>
              <a:gd name="connsiteX3" fmla="*/ 1055759 w 3521776"/>
              <a:gd name="connsiteY3" fmla="*/ 361950 h 586234"/>
              <a:gd name="connsiteX4" fmla="*/ 1281184 w 3521776"/>
              <a:gd name="connsiteY4" fmla="*/ 9525 h 586234"/>
              <a:gd name="connsiteX5" fmla="*/ 1490734 w 3521776"/>
              <a:gd name="connsiteY5" fmla="*/ 9525 h 586234"/>
              <a:gd name="connsiteX6" fmla="*/ 1700284 w 3521776"/>
              <a:gd name="connsiteY6" fmla="*/ 542925 h 586234"/>
              <a:gd name="connsiteX7" fmla="*/ 1900309 w 3521776"/>
              <a:gd name="connsiteY7" fmla="*/ 539750 h 586234"/>
              <a:gd name="connsiteX8" fmla="*/ 1830459 w 3521776"/>
              <a:gd name="connsiteY8" fmla="*/ 371475 h 586234"/>
              <a:gd name="connsiteX9" fmla="*/ 2748034 w 3521776"/>
              <a:gd name="connsiteY9" fmla="*/ 371475 h 586234"/>
              <a:gd name="connsiteX10" fmla="*/ 2744859 w 3521776"/>
              <a:gd name="connsiteY10" fmla="*/ 527050 h 586234"/>
              <a:gd name="connsiteX11" fmla="*/ 2957584 w 3521776"/>
              <a:gd name="connsiteY11" fmla="*/ 523875 h 586234"/>
              <a:gd name="connsiteX12" fmla="*/ 3521776 w 3521776"/>
              <a:gd name="connsiteY12" fmla="*/ 7 h 586234"/>
              <a:gd name="connsiteX13" fmla="*/ 3521776 w 3521776"/>
              <a:gd name="connsiteY13" fmla="*/ 586234 h 586234"/>
              <a:gd name="connsiteX14" fmla="*/ 0 w 3521776"/>
              <a:gd name="connsiteY14" fmla="*/ 586234 h 586234"/>
              <a:gd name="connsiteX15" fmla="*/ 0 w 3521776"/>
              <a:gd name="connsiteY15" fmla="*/ 7 h 586234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748034 w 3521776"/>
              <a:gd name="connsiteY9" fmla="*/ 374650 h 589409"/>
              <a:gd name="connsiteX10" fmla="*/ 2744859 w 3521776"/>
              <a:gd name="connsiteY10" fmla="*/ 530225 h 589409"/>
              <a:gd name="connsiteX11" fmla="*/ 3170309 w 3521776"/>
              <a:gd name="connsiteY11" fmla="*/ 0 h 589409"/>
              <a:gd name="connsiteX12" fmla="*/ 3521776 w 3521776"/>
              <a:gd name="connsiteY12" fmla="*/ 3182 h 589409"/>
              <a:gd name="connsiteX13" fmla="*/ 3521776 w 3521776"/>
              <a:gd name="connsiteY13" fmla="*/ 589409 h 589409"/>
              <a:gd name="connsiteX14" fmla="*/ 0 w 3521776"/>
              <a:gd name="connsiteY14" fmla="*/ 589409 h 589409"/>
              <a:gd name="connsiteX15" fmla="*/ 0 w 3521776"/>
              <a:gd name="connsiteY15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748034 w 3521776"/>
              <a:gd name="connsiteY9" fmla="*/ 374650 h 589409"/>
              <a:gd name="connsiteX10" fmla="*/ 2744859 w 3521776"/>
              <a:gd name="connsiteY10" fmla="*/ 530225 h 589409"/>
              <a:gd name="connsiteX11" fmla="*/ 2887265 w 3521776"/>
              <a:gd name="connsiteY11" fmla="*/ 34494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748034 w 3521776"/>
              <a:gd name="connsiteY9" fmla="*/ 374650 h 589409"/>
              <a:gd name="connsiteX10" fmla="*/ 2744859 w 3521776"/>
              <a:gd name="connsiteY10" fmla="*/ 530225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748034 w 3521776"/>
              <a:gd name="connsiteY9" fmla="*/ 374650 h 589409"/>
              <a:gd name="connsiteX10" fmla="*/ 2760734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821059 w 3521776"/>
              <a:gd name="connsiteY9" fmla="*/ 365125 h 589409"/>
              <a:gd name="connsiteX10" fmla="*/ 2760734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821059 w 3521776"/>
              <a:gd name="connsiteY9" fmla="*/ 365125 h 589409"/>
              <a:gd name="connsiteX10" fmla="*/ 2770259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3182 h 589409"/>
              <a:gd name="connsiteX14" fmla="*/ 3521776 w 3521776"/>
              <a:gd name="connsiteY14" fmla="*/ 589409 h 589409"/>
              <a:gd name="connsiteX15" fmla="*/ 0 w 3521776"/>
              <a:gd name="connsiteY15" fmla="*/ 589409 h 589409"/>
              <a:gd name="connsiteX16" fmla="*/ 0 w 3521776"/>
              <a:gd name="connsiteY16" fmla="*/ 3182 h 589409"/>
              <a:gd name="connsiteX0" fmla="*/ 0 w 3521776"/>
              <a:gd name="connsiteY0" fmla="*/ 3182 h 589409"/>
              <a:gd name="connsiteX1" fmla="*/ 357259 w 3521776"/>
              <a:gd name="connsiteY1" fmla="*/ 3175 h 589409"/>
              <a:gd name="connsiteX2" fmla="*/ 535059 w 3521776"/>
              <a:gd name="connsiteY2" fmla="*/ 365125 h 589409"/>
              <a:gd name="connsiteX3" fmla="*/ 1055759 w 3521776"/>
              <a:gd name="connsiteY3" fmla="*/ 365125 h 589409"/>
              <a:gd name="connsiteX4" fmla="*/ 1281184 w 3521776"/>
              <a:gd name="connsiteY4" fmla="*/ 12700 h 589409"/>
              <a:gd name="connsiteX5" fmla="*/ 1490734 w 3521776"/>
              <a:gd name="connsiteY5" fmla="*/ 12700 h 589409"/>
              <a:gd name="connsiteX6" fmla="*/ 1700284 w 3521776"/>
              <a:gd name="connsiteY6" fmla="*/ 546100 h 589409"/>
              <a:gd name="connsiteX7" fmla="*/ 1900309 w 3521776"/>
              <a:gd name="connsiteY7" fmla="*/ 542925 h 589409"/>
              <a:gd name="connsiteX8" fmla="*/ 1830459 w 3521776"/>
              <a:gd name="connsiteY8" fmla="*/ 374650 h 589409"/>
              <a:gd name="connsiteX9" fmla="*/ 2821059 w 3521776"/>
              <a:gd name="connsiteY9" fmla="*/ 365125 h 589409"/>
              <a:gd name="connsiteX10" fmla="*/ 2770259 w 3521776"/>
              <a:gd name="connsiteY10" fmla="*/ 527050 h 589409"/>
              <a:gd name="connsiteX11" fmla="*/ 2960290 w 3521776"/>
              <a:gd name="connsiteY11" fmla="*/ 529094 h 589409"/>
              <a:gd name="connsiteX12" fmla="*/ 3170309 w 3521776"/>
              <a:gd name="connsiteY12" fmla="*/ 0 h 589409"/>
              <a:gd name="connsiteX13" fmla="*/ 3521776 w 3521776"/>
              <a:gd name="connsiteY13" fmla="*/ 589409 h 589409"/>
              <a:gd name="connsiteX14" fmla="*/ 0 w 3521776"/>
              <a:gd name="connsiteY14" fmla="*/ 589409 h 589409"/>
              <a:gd name="connsiteX15" fmla="*/ 0 w 3521776"/>
              <a:gd name="connsiteY15" fmla="*/ 3182 h 589409"/>
              <a:gd name="connsiteX0" fmla="*/ 0 w 3613216"/>
              <a:gd name="connsiteY0" fmla="*/ 589409 h 680849"/>
              <a:gd name="connsiteX1" fmla="*/ 0 w 3613216"/>
              <a:gd name="connsiteY1" fmla="*/ 3182 h 680849"/>
              <a:gd name="connsiteX2" fmla="*/ 357259 w 3613216"/>
              <a:gd name="connsiteY2" fmla="*/ 3175 h 680849"/>
              <a:gd name="connsiteX3" fmla="*/ 535059 w 3613216"/>
              <a:gd name="connsiteY3" fmla="*/ 365125 h 680849"/>
              <a:gd name="connsiteX4" fmla="*/ 1055759 w 3613216"/>
              <a:gd name="connsiteY4" fmla="*/ 365125 h 680849"/>
              <a:gd name="connsiteX5" fmla="*/ 1281184 w 3613216"/>
              <a:gd name="connsiteY5" fmla="*/ 12700 h 680849"/>
              <a:gd name="connsiteX6" fmla="*/ 1490734 w 3613216"/>
              <a:gd name="connsiteY6" fmla="*/ 12700 h 680849"/>
              <a:gd name="connsiteX7" fmla="*/ 1700284 w 3613216"/>
              <a:gd name="connsiteY7" fmla="*/ 546100 h 680849"/>
              <a:gd name="connsiteX8" fmla="*/ 1900309 w 3613216"/>
              <a:gd name="connsiteY8" fmla="*/ 542925 h 680849"/>
              <a:gd name="connsiteX9" fmla="*/ 1830459 w 3613216"/>
              <a:gd name="connsiteY9" fmla="*/ 374650 h 680849"/>
              <a:gd name="connsiteX10" fmla="*/ 2821059 w 3613216"/>
              <a:gd name="connsiteY10" fmla="*/ 365125 h 680849"/>
              <a:gd name="connsiteX11" fmla="*/ 2770259 w 3613216"/>
              <a:gd name="connsiteY11" fmla="*/ 527050 h 680849"/>
              <a:gd name="connsiteX12" fmla="*/ 2960290 w 3613216"/>
              <a:gd name="connsiteY12" fmla="*/ 529094 h 680849"/>
              <a:gd name="connsiteX13" fmla="*/ 3170309 w 3613216"/>
              <a:gd name="connsiteY13" fmla="*/ 0 h 680849"/>
              <a:gd name="connsiteX14" fmla="*/ 3613216 w 3613216"/>
              <a:gd name="connsiteY14" fmla="*/ 680849 h 680849"/>
              <a:gd name="connsiteX0" fmla="*/ 0 w 3613216"/>
              <a:gd name="connsiteY0" fmla="*/ 589409 h 680849"/>
              <a:gd name="connsiteX1" fmla="*/ 0 w 3613216"/>
              <a:gd name="connsiteY1" fmla="*/ 3182 h 680849"/>
              <a:gd name="connsiteX2" fmla="*/ 357259 w 3613216"/>
              <a:gd name="connsiteY2" fmla="*/ 3175 h 680849"/>
              <a:gd name="connsiteX3" fmla="*/ 535059 w 3613216"/>
              <a:gd name="connsiteY3" fmla="*/ 365125 h 680849"/>
              <a:gd name="connsiteX4" fmla="*/ 1055759 w 3613216"/>
              <a:gd name="connsiteY4" fmla="*/ 365125 h 680849"/>
              <a:gd name="connsiteX5" fmla="*/ 1281184 w 3613216"/>
              <a:gd name="connsiteY5" fmla="*/ 12700 h 680849"/>
              <a:gd name="connsiteX6" fmla="*/ 1490734 w 3613216"/>
              <a:gd name="connsiteY6" fmla="*/ 12700 h 680849"/>
              <a:gd name="connsiteX7" fmla="*/ 1534030 w 3613216"/>
              <a:gd name="connsiteY7" fmla="*/ 664853 h 680849"/>
              <a:gd name="connsiteX8" fmla="*/ 1900309 w 3613216"/>
              <a:gd name="connsiteY8" fmla="*/ 542925 h 680849"/>
              <a:gd name="connsiteX9" fmla="*/ 1830459 w 3613216"/>
              <a:gd name="connsiteY9" fmla="*/ 374650 h 680849"/>
              <a:gd name="connsiteX10" fmla="*/ 2821059 w 3613216"/>
              <a:gd name="connsiteY10" fmla="*/ 365125 h 680849"/>
              <a:gd name="connsiteX11" fmla="*/ 2770259 w 3613216"/>
              <a:gd name="connsiteY11" fmla="*/ 527050 h 680849"/>
              <a:gd name="connsiteX12" fmla="*/ 2960290 w 3613216"/>
              <a:gd name="connsiteY12" fmla="*/ 529094 h 680849"/>
              <a:gd name="connsiteX13" fmla="*/ 3170309 w 3613216"/>
              <a:gd name="connsiteY13" fmla="*/ 0 h 680849"/>
              <a:gd name="connsiteX14" fmla="*/ 3613216 w 3613216"/>
              <a:gd name="connsiteY14" fmla="*/ 680849 h 680849"/>
              <a:gd name="connsiteX0" fmla="*/ 0 w 3613216"/>
              <a:gd name="connsiteY0" fmla="*/ 589409 h 680849"/>
              <a:gd name="connsiteX1" fmla="*/ 0 w 3613216"/>
              <a:gd name="connsiteY1" fmla="*/ 3182 h 680849"/>
              <a:gd name="connsiteX2" fmla="*/ 357259 w 3613216"/>
              <a:gd name="connsiteY2" fmla="*/ 3175 h 680849"/>
              <a:gd name="connsiteX3" fmla="*/ 535059 w 3613216"/>
              <a:gd name="connsiteY3" fmla="*/ 365125 h 680849"/>
              <a:gd name="connsiteX4" fmla="*/ 1055759 w 3613216"/>
              <a:gd name="connsiteY4" fmla="*/ 365125 h 680849"/>
              <a:gd name="connsiteX5" fmla="*/ 1281184 w 3613216"/>
              <a:gd name="connsiteY5" fmla="*/ 12700 h 680849"/>
              <a:gd name="connsiteX6" fmla="*/ 1538236 w 3613216"/>
              <a:gd name="connsiteY6" fmla="*/ 18637 h 680849"/>
              <a:gd name="connsiteX7" fmla="*/ 1534030 w 3613216"/>
              <a:gd name="connsiteY7" fmla="*/ 664853 h 680849"/>
              <a:gd name="connsiteX8" fmla="*/ 1900309 w 3613216"/>
              <a:gd name="connsiteY8" fmla="*/ 542925 h 680849"/>
              <a:gd name="connsiteX9" fmla="*/ 1830459 w 3613216"/>
              <a:gd name="connsiteY9" fmla="*/ 374650 h 680849"/>
              <a:gd name="connsiteX10" fmla="*/ 2821059 w 3613216"/>
              <a:gd name="connsiteY10" fmla="*/ 365125 h 680849"/>
              <a:gd name="connsiteX11" fmla="*/ 2770259 w 3613216"/>
              <a:gd name="connsiteY11" fmla="*/ 527050 h 680849"/>
              <a:gd name="connsiteX12" fmla="*/ 2960290 w 3613216"/>
              <a:gd name="connsiteY12" fmla="*/ 529094 h 680849"/>
              <a:gd name="connsiteX13" fmla="*/ 3170309 w 3613216"/>
              <a:gd name="connsiteY13" fmla="*/ 0 h 680849"/>
              <a:gd name="connsiteX14" fmla="*/ 3613216 w 3613216"/>
              <a:gd name="connsiteY14" fmla="*/ 680849 h 680849"/>
              <a:gd name="connsiteX0" fmla="*/ 0 w 3613216"/>
              <a:gd name="connsiteY0" fmla="*/ 589409 h 680849"/>
              <a:gd name="connsiteX1" fmla="*/ 0 w 3613216"/>
              <a:gd name="connsiteY1" fmla="*/ 3182 h 680849"/>
              <a:gd name="connsiteX2" fmla="*/ 357259 w 3613216"/>
              <a:gd name="connsiteY2" fmla="*/ 3175 h 680849"/>
              <a:gd name="connsiteX3" fmla="*/ 535059 w 3613216"/>
              <a:gd name="connsiteY3" fmla="*/ 365125 h 680849"/>
              <a:gd name="connsiteX4" fmla="*/ 1055759 w 3613216"/>
              <a:gd name="connsiteY4" fmla="*/ 365125 h 680849"/>
              <a:gd name="connsiteX5" fmla="*/ 1281184 w 3613216"/>
              <a:gd name="connsiteY5" fmla="*/ 12700 h 680849"/>
              <a:gd name="connsiteX6" fmla="*/ 1567924 w 3613216"/>
              <a:gd name="connsiteY6" fmla="*/ 18637 h 680849"/>
              <a:gd name="connsiteX7" fmla="*/ 1534030 w 3613216"/>
              <a:gd name="connsiteY7" fmla="*/ 664853 h 680849"/>
              <a:gd name="connsiteX8" fmla="*/ 1900309 w 3613216"/>
              <a:gd name="connsiteY8" fmla="*/ 542925 h 680849"/>
              <a:gd name="connsiteX9" fmla="*/ 1830459 w 3613216"/>
              <a:gd name="connsiteY9" fmla="*/ 374650 h 680849"/>
              <a:gd name="connsiteX10" fmla="*/ 2821059 w 3613216"/>
              <a:gd name="connsiteY10" fmla="*/ 365125 h 680849"/>
              <a:gd name="connsiteX11" fmla="*/ 2770259 w 3613216"/>
              <a:gd name="connsiteY11" fmla="*/ 527050 h 680849"/>
              <a:gd name="connsiteX12" fmla="*/ 2960290 w 3613216"/>
              <a:gd name="connsiteY12" fmla="*/ 529094 h 680849"/>
              <a:gd name="connsiteX13" fmla="*/ 3170309 w 3613216"/>
              <a:gd name="connsiteY13" fmla="*/ 0 h 680849"/>
              <a:gd name="connsiteX14" fmla="*/ 3613216 w 3613216"/>
              <a:gd name="connsiteY14" fmla="*/ 680849 h 680849"/>
              <a:gd name="connsiteX0" fmla="*/ 0 w 3613216"/>
              <a:gd name="connsiteY0" fmla="*/ 589409 h 680849"/>
              <a:gd name="connsiteX1" fmla="*/ 0 w 3613216"/>
              <a:gd name="connsiteY1" fmla="*/ 3182 h 680849"/>
              <a:gd name="connsiteX2" fmla="*/ 357259 w 3613216"/>
              <a:gd name="connsiteY2" fmla="*/ 3175 h 680849"/>
              <a:gd name="connsiteX3" fmla="*/ 535059 w 3613216"/>
              <a:gd name="connsiteY3" fmla="*/ 365125 h 680849"/>
              <a:gd name="connsiteX4" fmla="*/ 1055759 w 3613216"/>
              <a:gd name="connsiteY4" fmla="*/ 365125 h 680849"/>
              <a:gd name="connsiteX5" fmla="*/ 1281184 w 3613216"/>
              <a:gd name="connsiteY5" fmla="*/ 12700 h 680849"/>
              <a:gd name="connsiteX6" fmla="*/ 1567924 w 3613216"/>
              <a:gd name="connsiteY6" fmla="*/ 18637 h 680849"/>
              <a:gd name="connsiteX7" fmla="*/ 1551843 w 3613216"/>
              <a:gd name="connsiteY7" fmla="*/ 623289 h 680849"/>
              <a:gd name="connsiteX8" fmla="*/ 1900309 w 3613216"/>
              <a:gd name="connsiteY8" fmla="*/ 542925 h 680849"/>
              <a:gd name="connsiteX9" fmla="*/ 1830459 w 3613216"/>
              <a:gd name="connsiteY9" fmla="*/ 374650 h 680849"/>
              <a:gd name="connsiteX10" fmla="*/ 2821059 w 3613216"/>
              <a:gd name="connsiteY10" fmla="*/ 365125 h 680849"/>
              <a:gd name="connsiteX11" fmla="*/ 2770259 w 3613216"/>
              <a:gd name="connsiteY11" fmla="*/ 527050 h 680849"/>
              <a:gd name="connsiteX12" fmla="*/ 2960290 w 3613216"/>
              <a:gd name="connsiteY12" fmla="*/ 529094 h 680849"/>
              <a:gd name="connsiteX13" fmla="*/ 3170309 w 3613216"/>
              <a:gd name="connsiteY13" fmla="*/ 0 h 680849"/>
              <a:gd name="connsiteX14" fmla="*/ 3613216 w 3613216"/>
              <a:gd name="connsiteY14" fmla="*/ 680849 h 680849"/>
              <a:gd name="connsiteX0" fmla="*/ 0 w 3613216"/>
              <a:gd name="connsiteY0" fmla="*/ 586234 h 677674"/>
              <a:gd name="connsiteX1" fmla="*/ 0 w 3613216"/>
              <a:gd name="connsiteY1" fmla="*/ 7 h 677674"/>
              <a:gd name="connsiteX2" fmla="*/ 357259 w 3613216"/>
              <a:gd name="connsiteY2" fmla="*/ 0 h 677674"/>
              <a:gd name="connsiteX3" fmla="*/ 535059 w 3613216"/>
              <a:gd name="connsiteY3" fmla="*/ 361950 h 677674"/>
              <a:gd name="connsiteX4" fmla="*/ 1055759 w 3613216"/>
              <a:gd name="connsiteY4" fmla="*/ 361950 h 677674"/>
              <a:gd name="connsiteX5" fmla="*/ 1281184 w 3613216"/>
              <a:gd name="connsiteY5" fmla="*/ 9525 h 677674"/>
              <a:gd name="connsiteX6" fmla="*/ 1567924 w 3613216"/>
              <a:gd name="connsiteY6" fmla="*/ 15462 h 677674"/>
              <a:gd name="connsiteX7" fmla="*/ 1551843 w 3613216"/>
              <a:gd name="connsiteY7" fmla="*/ 620114 h 677674"/>
              <a:gd name="connsiteX8" fmla="*/ 1900309 w 3613216"/>
              <a:gd name="connsiteY8" fmla="*/ 539750 h 677674"/>
              <a:gd name="connsiteX9" fmla="*/ 1830459 w 3613216"/>
              <a:gd name="connsiteY9" fmla="*/ 371475 h 677674"/>
              <a:gd name="connsiteX10" fmla="*/ 2821059 w 3613216"/>
              <a:gd name="connsiteY10" fmla="*/ 361950 h 677674"/>
              <a:gd name="connsiteX11" fmla="*/ 2770259 w 3613216"/>
              <a:gd name="connsiteY11" fmla="*/ 523875 h 677674"/>
              <a:gd name="connsiteX12" fmla="*/ 2960290 w 3613216"/>
              <a:gd name="connsiteY12" fmla="*/ 525919 h 677674"/>
              <a:gd name="connsiteX13" fmla="*/ 3613216 w 3613216"/>
              <a:gd name="connsiteY13" fmla="*/ 677674 h 677674"/>
              <a:gd name="connsiteX0" fmla="*/ 0 w 3613216"/>
              <a:gd name="connsiteY0" fmla="*/ 586234 h 677674"/>
              <a:gd name="connsiteX1" fmla="*/ 0 w 3613216"/>
              <a:gd name="connsiteY1" fmla="*/ 7 h 677674"/>
              <a:gd name="connsiteX2" fmla="*/ 357259 w 3613216"/>
              <a:gd name="connsiteY2" fmla="*/ 0 h 677674"/>
              <a:gd name="connsiteX3" fmla="*/ 535059 w 3613216"/>
              <a:gd name="connsiteY3" fmla="*/ 361950 h 677674"/>
              <a:gd name="connsiteX4" fmla="*/ 1055759 w 3613216"/>
              <a:gd name="connsiteY4" fmla="*/ 361950 h 677674"/>
              <a:gd name="connsiteX5" fmla="*/ 1281184 w 3613216"/>
              <a:gd name="connsiteY5" fmla="*/ 9525 h 677674"/>
              <a:gd name="connsiteX6" fmla="*/ 1567924 w 3613216"/>
              <a:gd name="connsiteY6" fmla="*/ 15462 h 677674"/>
              <a:gd name="connsiteX7" fmla="*/ 1551843 w 3613216"/>
              <a:gd name="connsiteY7" fmla="*/ 620114 h 677674"/>
              <a:gd name="connsiteX8" fmla="*/ 1900309 w 3613216"/>
              <a:gd name="connsiteY8" fmla="*/ 539750 h 677674"/>
              <a:gd name="connsiteX9" fmla="*/ 1830459 w 3613216"/>
              <a:gd name="connsiteY9" fmla="*/ 371475 h 677674"/>
              <a:gd name="connsiteX10" fmla="*/ 2821059 w 3613216"/>
              <a:gd name="connsiteY10" fmla="*/ 361950 h 677674"/>
              <a:gd name="connsiteX11" fmla="*/ 2770259 w 3613216"/>
              <a:gd name="connsiteY11" fmla="*/ 523875 h 677674"/>
              <a:gd name="connsiteX12" fmla="*/ 3613216 w 3613216"/>
              <a:gd name="connsiteY12" fmla="*/ 677674 h 677674"/>
              <a:gd name="connsiteX0" fmla="*/ 0 w 3613216"/>
              <a:gd name="connsiteY0" fmla="*/ 586234 h 677674"/>
              <a:gd name="connsiteX1" fmla="*/ 0 w 3613216"/>
              <a:gd name="connsiteY1" fmla="*/ 7 h 677674"/>
              <a:gd name="connsiteX2" fmla="*/ 357259 w 3613216"/>
              <a:gd name="connsiteY2" fmla="*/ 0 h 677674"/>
              <a:gd name="connsiteX3" fmla="*/ 535059 w 3613216"/>
              <a:gd name="connsiteY3" fmla="*/ 361950 h 677674"/>
              <a:gd name="connsiteX4" fmla="*/ 1055759 w 3613216"/>
              <a:gd name="connsiteY4" fmla="*/ 361950 h 677674"/>
              <a:gd name="connsiteX5" fmla="*/ 1281184 w 3613216"/>
              <a:gd name="connsiteY5" fmla="*/ 9525 h 677674"/>
              <a:gd name="connsiteX6" fmla="*/ 1567924 w 3613216"/>
              <a:gd name="connsiteY6" fmla="*/ 15462 h 677674"/>
              <a:gd name="connsiteX7" fmla="*/ 1551843 w 3613216"/>
              <a:gd name="connsiteY7" fmla="*/ 620114 h 677674"/>
              <a:gd name="connsiteX8" fmla="*/ 1900309 w 3613216"/>
              <a:gd name="connsiteY8" fmla="*/ 539750 h 677674"/>
              <a:gd name="connsiteX9" fmla="*/ 1830459 w 3613216"/>
              <a:gd name="connsiteY9" fmla="*/ 371475 h 677674"/>
              <a:gd name="connsiteX10" fmla="*/ 2821059 w 3613216"/>
              <a:gd name="connsiteY10" fmla="*/ 361950 h 677674"/>
              <a:gd name="connsiteX11" fmla="*/ 3613216 w 3613216"/>
              <a:gd name="connsiteY11" fmla="*/ 677674 h 677674"/>
              <a:gd name="connsiteX0" fmla="*/ 0 w 3613216"/>
              <a:gd name="connsiteY0" fmla="*/ 586234 h 677674"/>
              <a:gd name="connsiteX1" fmla="*/ 0 w 3613216"/>
              <a:gd name="connsiteY1" fmla="*/ 7 h 677674"/>
              <a:gd name="connsiteX2" fmla="*/ 357259 w 3613216"/>
              <a:gd name="connsiteY2" fmla="*/ 0 h 677674"/>
              <a:gd name="connsiteX3" fmla="*/ 535059 w 3613216"/>
              <a:gd name="connsiteY3" fmla="*/ 361950 h 677674"/>
              <a:gd name="connsiteX4" fmla="*/ 1055759 w 3613216"/>
              <a:gd name="connsiteY4" fmla="*/ 361950 h 677674"/>
              <a:gd name="connsiteX5" fmla="*/ 1281184 w 3613216"/>
              <a:gd name="connsiteY5" fmla="*/ 9525 h 677674"/>
              <a:gd name="connsiteX6" fmla="*/ 1567924 w 3613216"/>
              <a:gd name="connsiteY6" fmla="*/ 15462 h 677674"/>
              <a:gd name="connsiteX7" fmla="*/ 1551843 w 3613216"/>
              <a:gd name="connsiteY7" fmla="*/ 620114 h 677674"/>
              <a:gd name="connsiteX8" fmla="*/ 1900309 w 3613216"/>
              <a:gd name="connsiteY8" fmla="*/ 539750 h 677674"/>
              <a:gd name="connsiteX9" fmla="*/ 1830459 w 3613216"/>
              <a:gd name="connsiteY9" fmla="*/ 371475 h 677674"/>
              <a:gd name="connsiteX10" fmla="*/ 3613216 w 3613216"/>
              <a:gd name="connsiteY10" fmla="*/ 677674 h 677674"/>
              <a:gd name="connsiteX0" fmla="*/ 0 w 3613216"/>
              <a:gd name="connsiteY0" fmla="*/ 586234 h 677674"/>
              <a:gd name="connsiteX1" fmla="*/ 0 w 3613216"/>
              <a:gd name="connsiteY1" fmla="*/ 7 h 677674"/>
              <a:gd name="connsiteX2" fmla="*/ 357259 w 3613216"/>
              <a:gd name="connsiteY2" fmla="*/ 0 h 677674"/>
              <a:gd name="connsiteX3" fmla="*/ 535059 w 3613216"/>
              <a:gd name="connsiteY3" fmla="*/ 361950 h 677674"/>
              <a:gd name="connsiteX4" fmla="*/ 1055759 w 3613216"/>
              <a:gd name="connsiteY4" fmla="*/ 361950 h 677674"/>
              <a:gd name="connsiteX5" fmla="*/ 1281184 w 3613216"/>
              <a:gd name="connsiteY5" fmla="*/ 9525 h 677674"/>
              <a:gd name="connsiteX6" fmla="*/ 1567924 w 3613216"/>
              <a:gd name="connsiteY6" fmla="*/ 15462 h 677674"/>
              <a:gd name="connsiteX7" fmla="*/ 1551843 w 3613216"/>
              <a:gd name="connsiteY7" fmla="*/ 620114 h 677674"/>
              <a:gd name="connsiteX8" fmla="*/ 1830459 w 3613216"/>
              <a:gd name="connsiteY8" fmla="*/ 371475 h 677674"/>
              <a:gd name="connsiteX9" fmla="*/ 3613216 w 3613216"/>
              <a:gd name="connsiteY9" fmla="*/ 677674 h 677674"/>
              <a:gd name="connsiteX0" fmla="*/ 0 w 3613216"/>
              <a:gd name="connsiteY0" fmla="*/ 586234 h 677674"/>
              <a:gd name="connsiteX1" fmla="*/ 0 w 3613216"/>
              <a:gd name="connsiteY1" fmla="*/ 7 h 677674"/>
              <a:gd name="connsiteX2" fmla="*/ 357259 w 3613216"/>
              <a:gd name="connsiteY2" fmla="*/ 0 h 677674"/>
              <a:gd name="connsiteX3" fmla="*/ 535059 w 3613216"/>
              <a:gd name="connsiteY3" fmla="*/ 361950 h 677674"/>
              <a:gd name="connsiteX4" fmla="*/ 1055759 w 3613216"/>
              <a:gd name="connsiteY4" fmla="*/ 361950 h 677674"/>
              <a:gd name="connsiteX5" fmla="*/ 1281184 w 3613216"/>
              <a:gd name="connsiteY5" fmla="*/ 9525 h 677674"/>
              <a:gd name="connsiteX6" fmla="*/ 1567924 w 3613216"/>
              <a:gd name="connsiteY6" fmla="*/ 15462 h 677674"/>
              <a:gd name="connsiteX7" fmla="*/ 1551843 w 3613216"/>
              <a:gd name="connsiteY7" fmla="*/ 620114 h 677674"/>
              <a:gd name="connsiteX8" fmla="*/ 3613216 w 3613216"/>
              <a:gd name="connsiteY8" fmla="*/ 677674 h 677674"/>
              <a:gd name="connsiteX0" fmla="*/ 2820 w 1570744"/>
              <a:gd name="connsiteY0" fmla="*/ 586234 h 620114"/>
              <a:gd name="connsiteX1" fmla="*/ 2820 w 1570744"/>
              <a:gd name="connsiteY1" fmla="*/ 7 h 620114"/>
              <a:gd name="connsiteX2" fmla="*/ 360079 w 1570744"/>
              <a:gd name="connsiteY2" fmla="*/ 0 h 620114"/>
              <a:gd name="connsiteX3" fmla="*/ 537879 w 1570744"/>
              <a:gd name="connsiteY3" fmla="*/ 361950 h 620114"/>
              <a:gd name="connsiteX4" fmla="*/ 1058579 w 1570744"/>
              <a:gd name="connsiteY4" fmla="*/ 361950 h 620114"/>
              <a:gd name="connsiteX5" fmla="*/ 1284004 w 1570744"/>
              <a:gd name="connsiteY5" fmla="*/ 9525 h 620114"/>
              <a:gd name="connsiteX6" fmla="*/ 1570744 w 1570744"/>
              <a:gd name="connsiteY6" fmla="*/ 15462 h 620114"/>
              <a:gd name="connsiteX7" fmla="*/ 1554663 w 1570744"/>
              <a:gd name="connsiteY7" fmla="*/ 620114 h 620114"/>
              <a:gd name="connsiteX8" fmla="*/ 0 w 1570744"/>
              <a:gd name="connsiteY8" fmla="*/ 588609 h 620114"/>
              <a:gd name="connsiteX0" fmla="*/ 2820 w 1570744"/>
              <a:gd name="connsiteY0" fmla="*/ 586234 h 588609"/>
              <a:gd name="connsiteX1" fmla="*/ 2820 w 1570744"/>
              <a:gd name="connsiteY1" fmla="*/ 7 h 588609"/>
              <a:gd name="connsiteX2" fmla="*/ 360079 w 1570744"/>
              <a:gd name="connsiteY2" fmla="*/ 0 h 588609"/>
              <a:gd name="connsiteX3" fmla="*/ 537879 w 1570744"/>
              <a:gd name="connsiteY3" fmla="*/ 361950 h 588609"/>
              <a:gd name="connsiteX4" fmla="*/ 1058579 w 1570744"/>
              <a:gd name="connsiteY4" fmla="*/ 361950 h 588609"/>
              <a:gd name="connsiteX5" fmla="*/ 1284004 w 1570744"/>
              <a:gd name="connsiteY5" fmla="*/ 9525 h 588609"/>
              <a:gd name="connsiteX6" fmla="*/ 1570744 w 1570744"/>
              <a:gd name="connsiteY6" fmla="*/ 15462 h 588609"/>
              <a:gd name="connsiteX7" fmla="*/ 1570294 w 1570744"/>
              <a:gd name="connsiteY7" fmla="*/ 581037 h 588609"/>
              <a:gd name="connsiteX8" fmla="*/ 0 w 1570744"/>
              <a:gd name="connsiteY8" fmla="*/ 588609 h 5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744" h="588609">
                <a:moveTo>
                  <a:pt x="2820" y="586234"/>
                </a:moveTo>
                <a:lnTo>
                  <a:pt x="2820" y="7"/>
                </a:lnTo>
                <a:lnTo>
                  <a:pt x="360079" y="0"/>
                </a:lnTo>
                <a:lnTo>
                  <a:pt x="537879" y="361950"/>
                </a:lnTo>
                <a:lnTo>
                  <a:pt x="1058579" y="361950"/>
                </a:lnTo>
                <a:lnTo>
                  <a:pt x="1284004" y="9525"/>
                </a:lnTo>
                <a:lnTo>
                  <a:pt x="1570744" y="15462"/>
                </a:lnTo>
                <a:lnTo>
                  <a:pt x="1570294" y="581037"/>
                </a:lnTo>
                <a:lnTo>
                  <a:pt x="0" y="588609"/>
                </a:lnTo>
              </a:path>
            </a:pathLst>
          </a:custGeom>
          <a:pattFill prst="pct25">
            <a:fgClr>
              <a:srgbClr val="FF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481" name="直線コネクタ 480"/>
          <p:cNvCxnSpPr/>
          <p:nvPr/>
        </p:nvCxnSpPr>
        <p:spPr>
          <a:xfrm>
            <a:off x="6914650" y="4019699"/>
            <a:ext cx="356730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直線コネクタ 481"/>
          <p:cNvCxnSpPr/>
          <p:nvPr/>
        </p:nvCxnSpPr>
        <p:spPr>
          <a:xfrm>
            <a:off x="7256868" y="4019699"/>
            <a:ext cx="199426" cy="359537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直線コネクタ 482"/>
          <p:cNvCxnSpPr/>
          <p:nvPr/>
        </p:nvCxnSpPr>
        <p:spPr>
          <a:xfrm>
            <a:off x="7454585" y="4379236"/>
            <a:ext cx="524373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4" name="直線コネクタ 483"/>
          <p:cNvCxnSpPr/>
          <p:nvPr/>
        </p:nvCxnSpPr>
        <p:spPr>
          <a:xfrm flipV="1">
            <a:off x="7976928" y="4013761"/>
            <a:ext cx="216092" cy="359537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5" name="台形 64"/>
          <p:cNvSpPr/>
          <p:nvPr/>
        </p:nvSpPr>
        <p:spPr>
          <a:xfrm flipV="1">
            <a:off x="7398268" y="4256676"/>
            <a:ext cx="641350" cy="116210"/>
          </a:xfrm>
          <a:custGeom>
            <a:avLst/>
            <a:gdLst>
              <a:gd name="connsiteX0" fmla="*/ 0 w 588077"/>
              <a:gd name="connsiteY0" fmla="*/ 203380 h 203380"/>
              <a:gd name="connsiteX1" fmla="*/ 50845 w 588077"/>
              <a:gd name="connsiteY1" fmla="*/ 0 h 203380"/>
              <a:gd name="connsiteX2" fmla="*/ 537232 w 588077"/>
              <a:gd name="connsiteY2" fmla="*/ 0 h 203380"/>
              <a:gd name="connsiteX3" fmla="*/ 588077 w 588077"/>
              <a:gd name="connsiteY3" fmla="*/ 203380 h 203380"/>
              <a:gd name="connsiteX4" fmla="*/ 0 w 588077"/>
              <a:gd name="connsiteY4" fmla="*/ 203380 h 203380"/>
              <a:gd name="connsiteX0" fmla="*/ 0 w 654752"/>
              <a:gd name="connsiteY0" fmla="*/ 203380 h 203380"/>
              <a:gd name="connsiteX1" fmla="*/ 50845 w 654752"/>
              <a:gd name="connsiteY1" fmla="*/ 0 h 203380"/>
              <a:gd name="connsiteX2" fmla="*/ 537232 w 654752"/>
              <a:gd name="connsiteY2" fmla="*/ 0 h 203380"/>
              <a:gd name="connsiteX3" fmla="*/ 654752 w 654752"/>
              <a:gd name="connsiteY3" fmla="*/ 203380 h 203380"/>
              <a:gd name="connsiteX4" fmla="*/ 0 w 654752"/>
              <a:gd name="connsiteY4" fmla="*/ 203380 h 203380"/>
              <a:gd name="connsiteX0" fmla="*/ 0 w 702377"/>
              <a:gd name="connsiteY0" fmla="*/ 203380 h 203380"/>
              <a:gd name="connsiteX1" fmla="*/ 98470 w 702377"/>
              <a:gd name="connsiteY1" fmla="*/ 0 h 203380"/>
              <a:gd name="connsiteX2" fmla="*/ 584857 w 702377"/>
              <a:gd name="connsiteY2" fmla="*/ 0 h 203380"/>
              <a:gd name="connsiteX3" fmla="*/ 702377 w 702377"/>
              <a:gd name="connsiteY3" fmla="*/ 203380 h 203380"/>
              <a:gd name="connsiteX4" fmla="*/ 0 w 702377"/>
              <a:gd name="connsiteY4" fmla="*/ 203380 h 203380"/>
              <a:gd name="connsiteX0" fmla="*/ 0 w 730952"/>
              <a:gd name="connsiteY0" fmla="*/ 203380 h 203380"/>
              <a:gd name="connsiteX1" fmla="*/ 127045 w 730952"/>
              <a:gd name="connsiteY1" fmla="*/ 0 h 203380"/>
              <a:gd name="connsiteX2" fmla="*/ 613432 w 730952"/>
              <a:gd name="connsiteY2" fmla="*/ 0 h 203380"/>
              <a:gd name="connsiteX3" fmla="*/ 730952 w 730952"/>
              <a:gd name="connsiteY3" fmla="*/ 203380 h 203380"/>
              <a:gd name="connsiteX4" fmla="*/ 0 w 730952"/>
              <a:gd name="connsiteY4" fmla="*/ 203380 h 203380"/>
              <a:gd name="connsiteX0" fmla="*/ 0 w 682134"/>
              <a:gd name="connsiteY0" fmla="*/ 203380 h 203380"/>
              <a:gd name="connsiteX1" fmla="*/ 127045 w 682134"/>
              <a:gd name="connsiteY1" fmla="*/ 0 h 203380"/>
              <a:gd name="connsiteX2" fmla="*/ 613432 w 682134"/>
              <a:gd name="connsiteY2" fmla="*/ 0 h 203380"/>
              <a:gd name="connsiteX3" fmla="*/ 682134 w 682134"/>
              <a:gd name="connsiteY3" fmla="*/ 203380 h 203380"/>
              <a:gd name="connsiteX4" fmla="*/ 0 w 682134"/>
              <a:gd name="connsiteY4" fmla="*/ 203380 h 203380"/>
              <a:gd name="connsiteX0" fmla="*/ 0 w 623552"/>
              <a:gd name="connsiteY0" fmla="*/ 203380 h 203380"/>
              <a:gd name="connsiteX1" fmla="*/ 68463 w 623552"/>
              <a:gd name="connsiteY1" fmla="*/ 0 h 203380"/>
              <a:gd name="connsiteX2" fmla="*/ 554850 w 623552"/>
              <a:gd name="connsiteY2" fmla="*/ 0 h 203380"/>
              <a:gd name="connsiteX3" fmla="*/ 623552 w 623552"/>
              <a:gd name="connsiteY3" fmla="*/ 203380 h 203380"/>
              <a:gd name="connsiteX4" fmla="*/ 0 w 623552"/>
              <a:gd name="connsiteY4" fmla="*/ 203380 h 20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52" h="203380">
                <a:moveTo>
                  <a:pt x="0" y="203380"/>
                </a:moveTo>
                <a:lnTo>
                  <a:pt x="68463" y="0"/>
                </a:lnTo>
                <a:lnTo>
                  <a:pt x="554850" y="0"/>
                </a:lnTo>
                <a:lnTo>
                  <a:pt x="623552" y="203380"/>
                </a:lnTo>
                <a:lnTo>
                  <a:pt x="0" y="20338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486" name="直線コネクタ 485"/>
          <p:cNvCxnSpPr/>
          <p:nvPr/>
        </p:nvCxnSpPr>
        <p:spPr>
          <a:xfrm>
            <a:off x="8177835" y="4025199"/>
            <a:ext cx="288000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フリーフォーム 37"/>
          <p:cNvSpPr/>
          <p:nvPr/>
        </p:nvSpPr>
        <p:spPr>
          <a:xfrm rot="1073117" flipH="1">
            <a:off x="9405789" y="1584256"/>
            <a:ext cx="222400" cy="2085831"/>
          </a:xfrm>
          <a:custGeom>
            <a:avLst/>
            <a:gdLst>
              <a:gd name="connsiteX0" fmla="*/ 0 w 10049"/>
              <a:gd name="connsiteY0" fmla="*/ 0 h 1713244"/>
              <a:gd name="connsiteX1" fmla="*/ 10049 w 10049"/>
              <a:gd name="connsiteY1" fmla="*/ 1713244 h 1713244"/>
              <a:gd name="connsiteX2" fmla="*/ 10049 w 10049"/>
              <a:gd name="connsiteY2" fmla="*/ 1713244 h 171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9" h="1713244">
                <a:moveTo>
                  <a:pt x="0" y="0"/>
                </a:moveTo>
                <a:cubicBezTo>
                  <a:pt x="3350" y="571081"/>
                  <a:pt x="6699" y="1142163"/>
                  <a:pt x="10049" y="1713244"/>
                </a:cubicBezTo>
                <a:lnTo>
                  <a:pt x="10049" y="1713244"/>
                </a:lnTo>
              </a:path>
            </a:pathLst>
          </a:custGeom>
          <a:ln w="57150" cmpd="sng">
            <a:headEnd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15" name="正方形/長方形 314"/>
          <p:cNvSpPr/>
          <p:nvPr/>
        </p:nvSpPr>
        <p:spPr>
          <a:xfrm>
            <a:off x="2729010" y="3605082"/>
            <a:ext cx="168838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（皷聖泉）</a:t>
            </a:r>
            <a:endParaRPr lang="ja-JP" altLang="en-US" sz="1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8" name="角丸四角形吹き出し 317"/>
          <p:cNvSpPr/>
          <p:nvPr/>
        </p:nvSpPr>
        <p:spPr>
          <a:xfrm>
            <a:off x="8305044" y="8077016"/>
            <a:ext cx="936000" cy="468000"/>
          </a:xfrm>
          <a:prstGeom prst="wedgeRoundRectCallout">
            <a:avLst>
              <a:gd name="adj1" fmla="val -131181"/>
              <a:gd name="adj2" fmla="val 62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平成</a:t>
            </a:r>
            <a:r>
              <a:rPr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27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月に完成</a:t>
            </a:r>
            <a:endParaRPr lang="ja-JP" altLang="en-US" sz="12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4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kumimoji="1" dirty="0" smtClean="0">
            <a:solidFill>
              <a:schemeClr val="tx1"/>
            </a:solidFill>
            <a:latin typeface="HGP創英角ｺﾞｼｯｸUB" pitchFamily="50" charset="-128"/>
            <a:ea typeface="HGP創英角ｺﾞｼｯｸUB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C00000"/>
          </a:solidFill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4625" indent="-174625">
          <a:buFont typeface="Arial" pitchFamily="34" charset="0"/>
          <a:buChar char="•"/>
          <a:defRPr kumimoji="1" sz="2000" dirty="0" smtClean="0">
            <a:latin typeface="HGP創英角ｺﾞｼｯｸUB" pitchFamily="50" charset="-128"/>
            <a:ea typeface="HGP創英角ｺﾞｼｯｸUB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15373</TotalTime>
  <Words>568</Words>
  <Application>Microsoft Office PowerPoint</Application>
  <PresentationFormat>A3 297x420 mm</PresentationFormat>
  <Paragraphs>134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HOSTNAME</cp:lastModifiedBy>
  <cp:revision>1760</cp:revision>
  <cp:lastPrinted>2015-04-17T04:35:14Z</cp:lastPrinted>
  <dcterms:created xsi:type="dcterms:W3CDTF">2013-04-11T01:16:06Z</dcterms:created>
  <dcterms:modified xsi:type="dcterms:W3CDTF">2015-04-17T05:59:09Z</dcterms:modified>
</cp:coreProperties>
</file>