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3450-F30A-4A24-BD57-6CC6D8BCA4D0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369C0-2CCA-4E17-8E96-80067CCD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3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26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14294"/>
            <a:ext cx="12192000" cy="471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</a:t>
            </a:r>
            <a:r>
              <a:rPr lang="ja-JP" altLang="en-US" sz="24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モデル</a:t>
            </a:r>
            <a:r>
              <a:rPr lang="ja-JP" altLang="en-US" sz="24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「警戒」への移行（</a:t>
            </a:r>
            <a:r>
              <a:rPr lang="ja-JP" altLang="en-US" sz="24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黄色</a:t>
            </a:r>
            <a:r>
              <a:rPr lang="ja-JP" altLang="en-US" sz="24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信号点灯）に</a:t>
            </a:r>
            <a:r>
              <a:rPr lang="ja-JP" altLang="en-US" sz="2400" b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ついて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-9278" y="467631"/>
            <a:ext cx="1195301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日第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回対策本部会議決定事項（修正「大阪モデル」について）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ステージ移行については、指標の目安の到達状況を踏まえつつ、感染状況や医療提供体制の状況、感染拡大の契機も十分に考慮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専門家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意見を聴取した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うえで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、対策本部会議で決定する。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238560" y="4549329"/>
            <a:ext cx="11806483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B28B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○現在、大阪モデルの指標が「非常事態（赤信号）」解除の目安を満たしていることから、「年度替わりの集中警戒期間」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の終了に伴い、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「非常事態（赤色信号）」を解除し、「警戒」に移行</a:t>
            </a:r>
            <a:r>
              <a:rPr lang="ja-JP" altLang="en-US" b="1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（黄色信号点灯）する。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（適用日：４月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25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  <a:endParaRPr lang="en-US" altLang="ja-JP" sz="9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○ただし、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BA.2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系統への更なる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置き換わりや、大型連休等で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の人流拡大に伴い、感染機会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が増加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し、感染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が再拡大する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リスクが高い。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新規陽性者数が再び増加傾向となり、「非常事態（赤色信号）」の目安に到達する場合は、直ちに本部会議を開催し、</a:t>
            </a:r>
            <a:endParaRPr lang="en-US" altLang="ja-JP" b="1" u="sng" dirty="0" smtClean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「非常事態（赤色信号）」への移行を決定する。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（「非常事態」の目安：病床使用率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％以上又は重症病床使用率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40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％以上）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5528606" y="4221685"/>
            <a:ext cx="1226392" cy="2086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740" y="1302463"/>
            <a:ext cx="454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5"/>
          <p:cNvSpPr txBox="1"/>
          <p:nvPr/>
        </p:nvSpPr>
        <p:spPr>
          <a:xfrm>
            <a:off x="10398114" y="35453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３－１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13740" y="1621607"/>
            <a:ext cx="120450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◆３月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日に「非常事態（赤信号）」解除の目安に到達。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ただし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、「年度替わりの集中警戒期間」（３月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日～４月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日）であることから、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「非常事態（赤信号）」を継続。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729851"/>
              </p:ext>
            </p:extLst>
          </p:nvPr>
        </p:nvGraphicFramePr>
        <p:xfrm>
          <a:off x="128789" y="2363029"/>
          <a:ext cx="11814947" cy="18114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45464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1906073">
                  <a:extLst>
                    <a:ext uri="{9D8B030D-6E8A-4147-A177-3AD203B41FA5}">
                      <a16:colId xmlns:a16="http://schemas.microsoft.com/office/drawing/2014/main" val="3117003211"/>
                    </a:ext>
                  </a:extLst>
                </a:gridCol>
                <a:gridCol w="2163650">
                  <a:extLst>
                    <a:ext uri="{9D8B030D-6E8A-4147-A177-3AD203B41FA5}">
                      <a16:colId xmlns:a16="http://schemas.microsoft.com/office/drawing/2014/main" val="787299303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3539534171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3816641238"/>
                    </a:ext>
                  </a:extLst>
                </a:gridCol>
                <a:gridCol w="885680">
                  <a:extLst>
                    <a:ext uri="{9D8B030D-6E8A-4147-A177-3AD203B41FA5}">
                      <a16:colId xmlns:a16="http://schemas.microsoft.com/office/drawing/2014/main" val="131256829"/>
                    </a:ext>
                  </a:extLst>
                </a:gridCol>
              </a:tblGrid>
              <a:tr h="373875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非常事態の目安</a:t>
                      </a:r>
                      <a:endParaRPr lang="en-US" altLang="ja-JP" sz="105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非常事態解除の目安</a:t>
                      </a:r>
                      <a:endParaRPr lang="en-US" altLang="ja-JP" sz="13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4/14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 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965560344"/>
                  </a:ext>
                </a:extLst>
              </a:tr>
              <a:tr h="479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 </a:t>
                      </a: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27.6</a:t>
                      </a:r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25.8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429911775"/>
                  </a:ext>
                </a:extLst>
              </a:tr>
              <a:tr h="479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</a:t>
                      </a:r>
                      <a:r>
                        <a:rPr lang="en-US" altLang="ja-JP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5.8</a:t>
                      </a:r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6.0%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757030717"/>
                  </a:ext>
                </a:extLst>
              </a:tr>
              <a:tr h="479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信号（一定期間点灯させた後、消灯）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上記いずれかが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目安に達した場合　赤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上記全てが目安に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達した場合　黄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384390910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4281792" y="2089294"/>
            <a:ext cx="7244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警戒解除：病床使用率７日間連続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％未満かつ重症病床使用率７日間連続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％未満に達した場合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7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7360</TotalTime>
  <Words>455</Words>
  <PresentationFormat>ワイド画面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2022-04-21T04:30:54Z</cp:lastPrinted>
  <dcterms:created xsi:type="dcterms:W3CDTF">2020-07-15T08:05:42Z</dcterms:created>
  <dcterms:modified xsi:type="dcterms:W3CDTF">2022-04-21T05:14:35Z</dcterms:modified>
</cp:coreProperties>
</file>