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11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DC7F779-EFF5-43C9-87A6-C67220768686}">
          <p14:sldIdLst>
            <p14:sldId id="41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由衣 國本" initials="由衣" lastIdx="1" clrIdx="0">
    <p:extLst>
      <p:ext uri="{19B8F6BF-5375-455C-9EA6-DF929625EA0E}">
        <p15:presenceInfo xmlns:p15="http://schemas.microsoft.com/office/powerpoint/2012/main" userId="21b8f8f98c6579e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C937"/>
    <a:srgbClr val="FF6699"/>
    <a:srgbClr val="FFCCCC"/>
    <a:srgbClr val="FFC000"/>
    <a:srgbClr val="E54B1B"/>
    <a:srgbClr val="FF9900"/>
    <a:srgbClr val="FF9966"/>
    <a:srgbClr val="5DFC24"/>
    <a:srgbClr val="FFFF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1" autoAdjust="0"/>
    <p:restoredTop sz="91921" autoAdjust="0"/>
  </p:normalViewPr>
  <p:slideViewPr>
    <p:cSldViewPr snapToGrid="0">
      <p:cViewPr varScale="1">
        <p:scale>
          <a:sx n="68" d="100"/>
          <a:sy n="68" d="100"/>
        </p:scale>
        <p:origin x="8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0CC79B56-3F93-49B8-BF5B-E2942DFEBC41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5BFB98CA-D6EC-4BA5-A9B2-86EEAB66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19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FCDD-B1C9-4B39-8BFE-B9FE148F503E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58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A75C-184A-4941-A1AA-B83C2A10607E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76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F822-9AF5-497E-8EF3-0CDC14587B9D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08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2FC2-0E0B-405B-B9C6-81689F607AFE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51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EBCF-A94F-4A72-A76B-33D22C456DBB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566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55560-D618-4C9D-82CC-119FE0C71B92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75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B455-6994-4E6B-B990-FFFCA1D94AB8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65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AAF8-B155-416D-8DE8-5B176391B827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66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AD2A-EDA8-43BB-A8B5-3C3EFD21B17F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47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E5531-C890-4FBE-A40D-D5221CCE5152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32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C312-928A-4935-815B-D6DCB18E046B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75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242D9-51E2-49A4-8DA6-4740750B4E8B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8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12192000" cy="42100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「大阪モデル」モニタリング指標の状況</a:t>
            </a:r>
            <a:endParaRPr kumimoji="1" lang="ja-JP" altLang="en-US" sz="2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823056" y="41227"/>
            <a:ext cx="121064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資料１－２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776" y="669427"/>
            <a:ext cx="11672448" cy="5769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245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11193</TotalTime>
  <Words>10</Words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2020-11-06T12:48:48Z</cp:lastPrinted>
  <dcterms:created xsi:type="dcterms:W3CDTF">2019-04-25T08:31:09Z</dcterms:created>
  <dcterms:modified xsi:type="dcterms:W3CDTF">2020-11-10T12:15:56Z</dcterms:modified>
</cp:coreProperties>
</file>