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2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  <p:cmAuthor id="2" name="由衣 國本" initials="由衣" lastIdx="1" clrIdx="1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FF66CC"/>
    <a:srgbClr val="5DFC24"/>
    <a:srgbClr val="E54B1B"/>
    <a:srgbClr val="FF6699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推定感染日別陽性者数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273273" y="46166"/>
            <a:ext cx="186788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資料１－７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434" y="461664"/>
            <a:ext cx="12339373" cy="64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2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6598</TotalTime>
  <Words>7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2020-08-18T05:47:46Z</cp:lastPrinted>
  <dcterms:created xsi:type="dcterms:W3CDTF">2019-04-25T08:31:09Z</dcterms:created>
  <dcterms:modified xsi:type="dcterms:W3CDTF">2020-08-19T06:29:20Z</dcterms:modified>
</cp:coreProperties>
</file>