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10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8A6-50D7-4E7E-B127-E8EFE2C28AF3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0F14-A6E0-4308-B7E6-747AC6CC8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1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8A6-50D7-4E7E-B127-E8EFE2C28AF3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0F14-A6E0-4308-B7E6-747AC6CC8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97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8A6-50D7-4E7E-B127-E8EFE2C28AF3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0F14-A6E0-4308-B7E6-747AC6CC8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91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8A6-50D7-4E7E-B127-E8EFE2C28AF3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0F14-A6E0-4308-B7E6-747AC6CC8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25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8A6-50D7-4E7E-B127-E8EFE2C28AF3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0F14-A6E0-4308-B7E6-747AC6CC8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05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8A6-50D7-4E7E-B127-E8EFE2C28AF3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0F14-A6E0-4308-B7E6-747AC6CC8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94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8A6-50D7-4E7E-B127-E8EFE2C28AF3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0F14-A6E0-4308-B7E6-747AC6CC8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55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8A6-50D7-4E7E-B127-E8EFE2C28AF3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0F14-A6E0-4308-B7E6-747AC6CC8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44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8A6-50D7-4E7E-B127-E8EFE2C28AF3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0F14-A6E0-4308-B7E6-747AC6CC8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37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8A6-50D7-4E7E-B127-E8EFE2C28AF3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0F14-A6E0-4308-B7E6-747AC6CC8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12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8A6-50D7-4E7E-B127-E8EFE2C28AF3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0F14-A6E0-4308-B7E6-747AC6CC8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54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108A6-50D7-4E7E-B127-E8EFE2C28AF3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80F14-A6E0-4308-B7E6-747AC6CC8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25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7058" y="230678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教科横断的に言語能力を問う問題の例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722774" y="600010"/>
            <a:ext cx="8846820" cy="5978525"/>
            <a:chOff x="529590" y="555649"/>
            <a:chExt cx="8846820" cy="5978525"/>
          </a:xfrm>
        </p:grpSpPr>
        <p:pic>
          <p:nvPicPr>
            <p:cNvPr id="5" name="図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" y="555649"/>
              <a:ext cx="4175760" cy="59785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図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365" y="558189"/>
              <a:ext cx="4551045" cy="23793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582" y="4702986"/>
            <a:ext cx="4596405" cy="18274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058540" y="4420058"/>
            <a:ext cx="256344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全国学テ実施年以外は、本テストにより府が実施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582" y="3258524"/>
            <a:ext cx="4596405" cy="11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6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A4 210 x 297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2020-01-30T06:14:10Z</dcterms:created>
  <dcterms:modified xsi:type="dcterms:W3CDTF">2020-01-30T06:14:19Z</dcterms:modified>
</cp:coreProperties>
</file>