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291" r:id="rId2"/>
    <p:sldId id="295" r:id="rId3"/>
    <p:sldId id="296" r:id="rId4"/>
    <p:sldId id="294" r:id="rId5"/>
    <p:sldId id="297" r:id="rId6"/>
    <p:sldId id="298" r:id="rId7"/>
    <p:sldId id="299" r:id="rId8"/>
    <p:sldId id="300" r:id="rId9"/>
    <p:sldId id="301" r:id="rId10"/>
    <p:sldId id="307" r:id="rId11"/>
    <p:sldId id="306" r:id="rId12"/>
    <p:sldId id="304" r:id="rId13"/>
    <p:sldId id="305" r:id="rId14"/>
    <p:sldId id="293" r:id="rId15"/>
    <p:sldId id="292" r:id="rId16"/>
    <p:sldId id="257" r:id="rId17"/>
    <p:sldId id="303" r:id="rId18"/>
    <p:sldId id="302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ABDB-62D0-4515-B28C-F3D442666534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0F559-AC38-44A7-A5BD-98A6094229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4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F559-AC38-44A7-A5BD-98A6094229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64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A33-850D-4993-B18F-7C7760B754BA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99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1FDD-ADA0-44FC-90D3-4B37C2BA4E23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0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F16C-7C0D-4D82-9249-E9B99347B085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89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69A4-DD2E-4E21-A056-9B44567A57EC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/>
          <a:lstStyle>
            <a:lvl1pPr algn="ctr">
              <a:defRPr sz="1800" b="1"/>
            </a:lvl1pPr>
          </a:lstStyle>
          <a:p>
            <a:fld id="{098692E4-5861-42F1-9CBA-65BC7EBD1D3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46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133-74C5-4956-A4CB-97BD101C8A96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A83E-2A66-4776-B536-611954FA8AD3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39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2811-3F9B-484F-9DC6-6D2CA1576C91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3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5893-134C-4116-AB27-E88A8320FFFB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8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8DD0-3FF0-4C6A-91B3-184BFB5FC927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77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DBC6-0ECD-47F8-AA6F-2A552227D658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11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578-2EB4-4D69-9396-3BBB79417343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5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7990-0256-4C69-8A72-C1C7C70CAFB9}" type="datetime1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92E4-5861-42F1-9CBA-65BC7EBD1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44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2636912"/>
            <a:ext cx="9144000" cy="10801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国のエネルギー政策動向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7452320" y="116632"/>
            <a:ext cx="1584176" cy="40011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参考資料４</a:t>
            </a:r>
            <a:endParaRPr kumimoji="1" lang="ja-JP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電力関連の市場整備の方向性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B1A9A9-E229-42F5-AFD5-FF7C9255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6" t="13235"/>
          <a:stretch/>
        </p:blipFill>
        <p:spPr>
          <a:xfrm>
            <a:off x="115819" y="1073344"/>
            <a:ext cx="9028181" cy="52830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38B6A7-1CF4-43F1-80FA-E50A378585E1}"/>
              </a:ext>
            </a:extLst>
          </p:cNvPr>
          <p:cNvSpPr txBox="1"/>
          <p:nvPr/>
        </p:nvSpPr>
        <p:spPr>
          <a:xfrm>
            <a:off x="-8315" y="6623774"/>
            <a:ext cx="9404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 総合資源エネルギー調査会 電力・ガス事業分科会 電力・ガス基本政策小委員会 制度検討作業部会（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電力関連の市場の導入時期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45D29D-F46B-4F84-8343-559857AFBBF1}"/>
              </a:ext>
            </a:extLst>
          </p:cNvPr>
          <p:cNvSpPr txBox="1"/>
          <p:nvPr/>
        </p:nvSpPr>
        <p:spPr>
          <a:xfrm>
            <a:off x="-8315" y="6623774"/>
            <a:ext cx="8180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 総合資源エネルギー調査会 電力・ガス事業分科会 電力・ガス基本政策小委員会 制度検討作業部会（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2082722-917E-4B3A-B201-04904BC59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5" y="676327"/>
            <a:ext cx="9144000" cy="594009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2096" y="6355179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1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分散化とデジタル化の進展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84E6DD-2E0A-473D-B4B2-61D3519BB9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6019"/>
            <a:ext cx="9144000" cy="59038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8B3702-7228-4A12-811D-EF097CAE6BBF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275207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省エネ政策の今後の主な方向性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A1381C-C0A9-4E7F-B34E-1CC103C9D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" y="764704"/>
            <a:ext cx="9144000" cy="591305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F2959F-14BD-4657-8597-2F2A38CB72E4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6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原子炉新規制基準の概要（基本的な考え方と要求事項）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6CAAC4-D117-4AA2-9D65-36F00E9D4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56" y="675481"/>
            <a:ext cx="8353487" cy="587041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58794A-2F7A-4288-971B-775AA1FC509C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原子力規制委員会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サイト「新規制基準について」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2096" y="6356350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原子炉新規制基準の概要（従来基準との比較）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8D09DB-6354-46B0-A7F9-1B4625834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75108"/>
            <a:ext cx="8686800" cy="59723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31A080-825E-42E0-9FC3-428139EEB2F7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原子力規制委員会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サイト「新規制基準について」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63566" y="6078782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2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8640"/>
            <a:ext cx="9144000" cy="629352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原子力発電所の稼働状況（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2096" y="6381328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水素基本戦略のシナリオ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1FFF63-B7F2-4388-99C5-49042905C0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6"/>
            <a:ext cx="9144000" cy="58772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5B7A4B-8A35-44D3-8657-C04B0EAFD183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経済産業省ニュースリリース「「水素基本戦略」が決定されました」（平成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448251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05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水素・燃料電池戦略ロードマップ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3F030F-4900-4DD7-BC2E-77710E0C5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9141"/>
            <a:ext cx="9144000" cy="5982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2984CA-DADE-4B58-B53A-D8068F50A6A2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6610" y="6467850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エネルギー政策と温暖化対策に向けた近年の主な動き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C2D054-1C94-4DC0-879C-3AD923F24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5" y="764704"/>
            <a:ext cx="9144000" cy="58772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35B886-67F8-443F-B693-5A77FE54842B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340168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8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年・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2050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年に向けたアクション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CC1643-5899-4819-AE26-71378DE53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08" y="778195"/>
            <a:ext cx="9144000" cy="594328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9BFF5C-68D4-40D9-8E13-0AF4A9AED13A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2096" y="6376124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8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エネルギーミックス（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年）の進捗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FF5EE8-B094-4B8B-8875-5D26EC68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704"/>
            <a:ext cx="9144000" cy="576064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571070-F689-453E-BD77-D1BC6965713F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366988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電力システム改革の進捗状況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D559CA-91C1-4040-A696-A15C3C15B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57"/>
          <a:stretch/>
        </p:blipFill>
        <p:spPr>
          <a:xfrm>
            <a:off x="2389" y="3315631"/>
            <a:ext cx="9144000" cy="35697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7B5854-ACEA-434C-A411-A8B9F5F4F9EC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）一部修正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22096" y="6445915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03164"/>
            <a:ext cx="864096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月に電力広域的運営推進機関を、同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月に電力取引監視等委員会を設立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月に</a:t>
            </a:r>
            <a:r>
              <a:rPr kumimoji="1"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小売全面自由化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を実施し、自由化後</a:t>
            </a:r>
            <a:r>
              <a:rPr kumimoji="1"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年で、新電力シェアは</a:t>
            </a:r>
            <a:r>
              <a:rPr kumimoji="1"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15%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・料金の経過措置については、全エリアにおいて、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年度以降も継続予定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・昨年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日に、電力システム改革の検証結果を公表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・再エネ事業者などが電力ネットワークをより公平に利用できるよう、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改正電気事業法に基づき、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今年（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r>
              <a:rPr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月に発送電分離を実施予定</a:t>
            </a:r>
            <a:endParaRPr lang="en-US" altLang="ja-JP" sz="1600" b="1" u="sng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新電力シェアの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E9B6E9-60A1-43BB-A318-A14D8A93F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9998"/>
            <a:ext cx="9144000" cy="585891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7E0639-4A3E-4FE8-BDD8-E795D71D542B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61468" y="6356349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7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送配電部門の中立化（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76589C-EDBE-4021-BE3A-FD4F27C0F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52"/>
          <a:stretch/>
        </p:blipFill>
        <p:spPr>
          <a:xfrm>
            <a:off x="0" y="721045"/>
            <a:ext cx="9144000" cy="57851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830D3D-F0BD-4395-8723-3C4EAADD8E77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65076" y="6292937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NW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）政策の方向性と検討状況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B50BAC-9AD3-4EB8-99AD-9EB7493F1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862"/>
            <a:ext cx="9144000" cy="59011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F7489E-0009-4EBF-8A8A-AD5C4169DE58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6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再生可能エネルギーの主力電源化に向けた取組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5C756B-FF72-431F-B754-60D4FB29D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1214"/>
            <a:ext cx="9144000" cy="593814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45D29D-F46B-4F84-8343-559857AFBBF1}"/>
              </a:ext>
            </a:extLst>
          </p:cNvPr>
          <p:cNvSpPr txBox="1"/>
          <p:nvPr/>
        </p:nvSpPr>
        <p:spPr>
          <a:xfrm>
            <a:off x="-8315" y="6623774"/>
            <a:ext cx="76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総合資源エネルギー調査会 基本政策分科会（第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回会合）（令和元年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65076" y="6356350"/>
            <a:ext cx="514400" cy="365125"/>
          </a:xfrm>
        </p:spPr>
        <p:txBody>
          <a:bodyPr/>
          <a:lstStyle/>
          <a:p>
            <a:fld id="{098692E4-5861-42F1-9CBA-65BC7EBD1D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9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画面に合わせる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Meiryo UI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2020-01-28T06:19:30Z</dcterms:created>
  <dcterms:modified xsi:type="dcterms:W3CDTF">2020-01-28T06:19:35Z</dcterms:modified>
</cp:coreProperties>
</file>