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56" r:id="rId5"/>
    <p:sldId id="287" r:id="rId6"/>
    <p:sldId id="337" r:id="rId7"/>
    <p:sldId id="293" r:id="rId8"/>
    <p:sldId id="294" r:id="rId9"/>
    <p:sldId id="340" r:id="rId10"/>
    <p:sldId id="352" r:id="rId11"/>
    <p:sldId id="353" r:id="rId12"/>
    <p:sldId id="365" r:id="rId13"/>
    <p:sldId id="367" r:id="rId14"/>
    <p:sldId id="297" r:id="rId15"/>
    <p:sldId id="316" r:id="rId16"/>
    <p:sldId id="322" r:id="rId17"/>
    <p:sldId id="323" r:id="rId18"/>
    <p:sldId id="354" r:id="rId19"/>
    <p:sldId id="384" r:id="rId20"/>
    <p:sldId id="386" r:id="rId21"/>
    <p:sldId id="1284" r:id="rId22"/>
    <p:sldId id="1350" r:id="rId23"/>
    <p:sldId id="360" r:id="rId24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9" autoAdjust="0"/>
    <p:restoredTop sz="84740" autoAdjust="0"/>
  </p:normalViewPr>
  <p:slideViewPr>
    <p:cSldViewPr snapToGrid="0" showGuides="1">
      <p:cViewPr varScale="1">
        <p:scale>
          <a:sx n="54" d="100"/>
          <a:sy n="54" d="100"/>
        </p:scale>
        <p:origin x="66" y="210"/>
      </p:cViewPr>
      <p:guideLst>
        <p:guide orient="horz" pos="2205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98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水谷 祐子" userId="fef26cfa4235db4a" providerId="LiveId" clId="{21E0A517-560C-4D31-BA31-3CD98B7F8E46}"/>
    <pc:docChg chg="custSel delSld modSld">
      <pc:chgData name="水谷 祐子" userId="fef26cfa4235db4a" providerId="LiveId" clId="{21E0A517-560C-4D31-BA31-3CD98B7F8E46}" dt="2021-12-03T07:36:17.484" v="2129" actId="20577"/>
      <pc:docMkLst>
        <pc:docMk/>
      </pc:docMkLst>
      <pc:sldChg chg="delSp mod modNotesTx">
        <pc:chgData name="水谷 祐子" userId="fef26cfa4235db4a" providerId="LiveId" clId="{21E0A517-560C-4D31-BA31-3CD98B7F8E46}" dt="2021-12-03T06:52:28.841" v="1818" actId="20577"/>
        <pc:sldMkLst>
          <pc:docMk/>
          <pc:sldMk cId="779273783" sldId="256"/>
        </pc:sldMkLst>
        <pc:spChg chg="del">
          <ac:chgData name="水谷 祐子" userId="fef26cfa4235db4a" providerId="LiveId" clId="{21E0A517-560C-4D31-BA31-3CD98B7F8E46}" dt="2021-12-03T06:46:54.981" v="1418" actId="21"/>
          <ac:spMkLst>
            <pc:docMk/>
            <pc:sldMk cId="779273783" sldId="256"/>
            <ac:spMk id="5" creationId="{00000000-0000-0000-0000-000000000000}"/>
          </ac:spMkLst>
        </pc:spChg>
      </pc:sldChg>
      <pc:sldChg chg="delSp mod modNotesTx">
        <pc:chgData name="水谷 祐子" userId="fef26cfa4235db4a" providerId="LiveId" clId="{21E0A517-560C-4D31-BA31-3CD98B7F8E46}" dt="2021-12-03T06:53:22.377" v="1879" actId="20577"/>
        <pc:sldMkLst>
          <pc:docMk/>
          <pc:sldMk cId="133742909" sldId="287"/>
        </pc:sldMkLst>
        <pc:spChg chg="del">
          <ac:chgData name="水谷 祐子" userId="fef26cfa4235db4a" providerId="LiveId" clId="{21E0A517-560C-4D31-BA31-3CD98B7F8E46}" dt="2021-12-03T06:46:59.208" v="1419" actId="21"/>
          <ac:spMkLst>
            <pc:docMk/>
            <pc:sldMk cId="133742909" sldId="287"/>
            <ac:spMk id="5" creationId="{00000000-0000-0000-0000-000000000000}"/>
          </ac:spMkLst>
        </pc:spChg>
      </pc:sldChg>
      <pc:sldChg chg="delSp mod">
        <pc:chgData name="水谷 祐子" userId="fef26cfa4235db4a" providerId="LiveId" clId="{21E0A517-560C-4D31-BA31-3CD98B7F8E46}" dt="2021-12-03T06:47:08.048" v="1421" actId="21"/>
        <pc:sldMkLst>
          <pc:docMk/>
          <pc:sldMk cId="2013412840" sldId="293"/>
        </pc:sldMkLst>
        <pc:spChg chg="del">
          <ac:chgData name="水谷 祐子" userId="fef26cfa4235db4a" providerId="LiveId" clId="{21E0A517-560C-4D31-BA31-3CD98B7F8E46}" dt="2021-12-03T06:47:08.048" v="1421" actId="21"/>
          <ac:spMkLst>
            <pc:docMk/>
            <pc:sldMk cId="2013412840" sldId="293"/>
            <ac:spMk id="2" creationId="{00000000-0000-0000-0000-000000000000}"/>
          </ac:spMkLst>
        </pc:spChg>
      </pc:sldChg>
      <pc:sldChg chg="addSp delSp modSp mod modNotesTx">
        <pc:chgData name="水谷 祐子" userId="fef26cfa4235db4a" providerId="LiveId" clId="{21E0A517-560C-4D31-BA31-3CD98B7F8E46}" dt="2021-12-03T07:26:28.478" v="2093" actId="20577"/>
        <pc:sldMkLst>
          <pc:docMk/>
          <pc:sldMk cId="1060117599" sldId="294"/>
        </pc:sldMkLst>
        <pc:spChg chg="del">
          <ac:chgData name="水谷 祐子" userId="fef26cfa4235db4a" providerId="LiveId" clId="{21E0A517-560C-4D31-BA31-3CD98B7F8E46}" dt="2021-12-03T06:47:13.789" v="1422" actId="21"/>
          <ac:spMkLst>
            <pc:docMk/>
            <pc:sldMk cId="1060117599" sldId="294"/>
            <ac:spMk id="3" creationId="{00000000-0000-0000-0000-000000000000}"/>
          </ac:spMkLst>
        </pc:spChg>
        <pc:picChg chg="add mod">
          <ac:chgData name="水谷 祐子" userId="fef26cfa4235db4a" providerId="LiveId" clId="{21E0A517-560C-4D31-BA31-3CD98B7F8E46}" dt="2021-12-03T06:57:48.337" v="1888" actId="1076"/>
          <ac:picMkLst>
            <pc:docMk/>
            <pc:sldMk cId="1060117599" sldId="294"/>
            <ac:picMk id="10" creationId="{2C7CBC30-584E-437B-8BA8-7E6AD21211E2}"/>
          </ac:picMkLst>
        </pc:picChg>
      </pc:sldChg>
      <pc:sldChg chg="delSp del mod modNotesTx">
        <pc:chgData name="水谷 祐子" userId="fef26cfa4235db4a" providerId="LiveId" clId="{21E0A517-560C-4D31-BA31-3CD98B7F8E46}" dt="2021-12-03T07:11:37.942" v="1948" actId="2696"/>
        <pc:sldMkLst>
          <pc:docMk/>
          <pc:sldMk cId="4218424092" sldId="295"/>
        </pc:sldMkLst>
        <pc:spChg chg="del">
          <ac:chgData name="水谷 祐子" userId="fef26cfa4235db4a" providerId="LiveId" clId="{21E0A517-560C-4D31-BA31-3CD98B7F8E46}" dt="2021-12-03T06:47:17.825" v="1423" actId="21"/>
          <ac:spMkLst>
            <pc:docMk/>
            <pc:sldMk cId="4218424092" sldId="295"/>
            <ac:spMk id="6" creationId="{00000000-0000-0000-0000-000000000000}"/>
          </ac:spMkLst>
        </pc:spChg>
      </pc:sldChg>
      <pc:sldChg chg="del">
        <pc:chgData name="水谷 祐子" userId="fef26cfa4235db4a" providerId="LiveId" clId="{21E0A517-560C-4D31-BA31-3CD98B7F8E46}" dt="2021-12-03T06:01:43.011" v="0" actId="2696"/>
        <pc:sldMkLst>
          <pc:docMk/>
          <pc:sldMk cId="2180865606" sldId="296"/>
        </pc:sldMkLst>
      </pc:sldChg>
      <pc:sldChg chg="modNotesTx">
        <pc:chgData name="水谷 祐子" userId="fef26cfa4235db4a" providerId="LiveId" clId="{21E0A517-560C-4D31-BA31-3CD98B7F8E46}" dt="2021-12-03T06:38:09.630" v="414" actId="20577"/>
        <pc:sldMkLst>
          <pc:docMk/>
          <pc:sldMk cId="2870992928" sldId="297"/>
        </pc:sldMkLst>
      </pc:sldChg>
      <pc:sldChg chg="delSp mod modNotesTx">
        <pc:chgData name="水谷 祐子" userId="fef26cfa4235db4a" providerId="LiveId" clId="{21E0A517-560C-4D31-BA31-3CD98B7F8E46}" dt="2021-12-03T06:46:43.696" v="1417" actId="21"/>
        <pc:sldMkLst>
          <pc:docMk/>
          <pc:sldMk cId="436696774" sldId="316"/>
        </pc:sldMkLst>
        <pc:spChg chg="del">
          <ac:chgData name="水谷 祐子" userId="fef26cfa4235db4a" providerId="LiveId" clId="{21E0A517-560C-4D31-BA31-3CD98B7F8E46}" dt="2021-12-03T06:46:43.696" v="1417" actId="21"/>
          <ac:spMkLst>
            <pc:docMk/>
            <pc:sldMk cId="436696774" sldId="316"/>
            <ac:spMk id="3" creationId="{00000000-0000-0000-0000-000000000000}"/>
          </ac:spMkLst>
        </pc:spChg>
      </pc:sldChg>
      <pc:sldChg chg="delSp mod modNotesTx">
        <pc:chgData name="水谷 祐子" userId="fef26cfa4235db4a" providerId="LiveId" clId="{21E0A517-560C-4D31-BA31-3CD98B7F8E46}" dt="2021-12-03T06:49:56.024" v="1652" actId="20577"/>
        <pc:sldMkLst>
          <pc:docMk/>
          <pc:sldMk cId="868228661" sldId="322"/>
        </pc:sldMkLst>
        <pc:spChg chg="del">
          <ac:chgData name="水谷 祐子" userId="fef26cfa4235db4a" providerId="LiveId" clId="{21E0A517-560C-4D31-BA31-3CD98B7F8E46}" dt="2021-12-03T06:46:37.842" v="1416" actId="21"/>
          <ac:spMkLst>
            <pc:docMk/>
            <pc:sldMk cId="868228661" sldId="322"/>
            <ac:spMk id="8" creationId="{00000000-0000-0000-0000-000000000000}"/>
          </ac:spMkLst>
        </pc:spChg>
      </pc:sldChg>
      <pc:sldChg chg="delSp mod modNotesTx">
        <pc:chgData name="水谷 祐子" userId="fef26cfa4235db4a" providerId="LiveId" clId="{21E0A517-560C-4D31-BA31-3CD98B7F8E46}" dt="2021-12-03T07:36:17.484" v="2129" actId="20577"/>
        <pc:sldMkLst>
          <pc:docMk/>
          <pc:sldMk cId="239659597" sldId="323"/>
        </pc:sldMkLst>
        <pc:spChg chg="del">
          <ac:chgData name="水谷 祐子" userId="fef26cfa4235db4a" providerId="LiveId" clId="{21E0A517-560C-4D31-BA31-3CD98B7F8E46}" dt="2021-12-03T06:48:07.216" v="1429" actId="21"/>
          <ac:spMkLst>
            <pc:docMk/>
            <pc:sldMk cId="239659597" sldId="323"/>
            <ac:spMk id="3" creationId="{00000000-0000-0000-0000-000000000000}"/>
          </ac:spMkLst>
        </pc:spChg>
      </pc:sldChg>
      <pc:sldChg chg="delSp mod">
        <pc:chgData name="水谷 祐子" userId="fef26cfa4235db4a" providerId="LiveId" clId="{21E0A517-560C-4D31-BA31-3CD98B7F8E46}" dt="2021-12-03T06:47:03.443" v="1420" actId="21"/>
        <pc:sldMkLst>
          <pc:docMk/>
          <pc:sldMk cId="513796351" sldId="337"/>
        </pc:sldMkLst>
        <pc:spChg chg="del">
          <ac:chgData name="水谷 祐子" userId="fef26cfa4235db4a" providerId="LiveId" clId="{21E0A517-560C-4D31-BA31-3CD98B7F8E46}" dt="2021-12-03T06:47:03.443" v="1420" actId="21"/>
          <ac:spMkLst>
            <pc:docMk/>
            <pc:sldMk cId="513796351" sldId="337"/>
            <ac:spMk id="3" creationId="{00000000-0000-0000-0000-000000000000}"/>
          </ac:spMkLst>
        </pc:spChg>
      </pc:sldChg>
      <pc:sldChg chg="delSp mod modNotesTx">
        <pc:chgData name="水谷 祐子" userId="fef26cfa4235db4a" providerId="LiveId" clId="{21E0A517-560C-4D31-BA31-3CD98B7F8E46}" dt="2021-12-03T06:47:22.790" v="1424" actId="21"/>
        <pc:sldMkLst>
          <pc:docMk/>
          <pc:sldMk cId="1191414953" sldId="340"/>
        </pc:sldMkLst>
        <pc:spChg chg="del">
          <ac:chgData name="水谷 祐子" userId="fef26cfa4235db4a" providerId="LiveId" clId="{21E0A517-560C-4D31-BA31-3CD98B7F8E46}" dt="2021-12-03T06:47:22.790" v="1424" actId="21"/>
          <ac:spMkLst>
            <pc:docMk/>
            <pc:sldMk cId="1191414953" sldId="340"/>
            <ac:spMk id="3" creationId="{00000000-0000-0000-0000-000000000000}"/>
          </ac:spMkLst>
        </pc:spChg>
      </pc:sldChg>
      <pc:sldChg chg="delSp mod">
        <pc:chgData name="水谷 祐子" userId="fef26cfa4235db4a" providerId="LiveId" clId="{21E0A517-560C-4D31-BA31-3CD98B7F8E46}" dt="2021-12-03T06:47:28.162" v="1425" actId="21"/>
        <pc:sldMkLst>
          <pc:docMk/>
          <pc:sldMk cId="1917026418" sldId="352"/>
        </pc:sldMkLst>
        <pc:spChg chg="del">
          <ac:chgData name="水谷 祐子" userId="fef26cfa4235db4a" providerId="LiveId" clId="{21E0A517-560C-4D31-BA31-3CD98B7F8E46}" dt="2021-12-03T06:47:28.162" v="1425" actId="21"/>
          <ac:spMkLst>
            <pc:docMk/>
            <pc:sldMk cId="1917026418" sldId="352"/>
            <ac:spMk id="3" creationId="{00000000-0000-0000-0000-000000000000}"/>
          </ac:spMkLst>
        </pc:spChg>
      </pc:sldChg>
      <pc:sldChg chg="delSp mod modNotesTx">
        <pc:chgData name="水谷 祐子" userId="fef26cfa4235db4a" providerId="LiveId" clId="{21E0A517-560C-4D31-BA31-3CD98B7F8E46}" dt="2021-12-03T07:26:56.941" v="2097" actId="20577"/>
        <pc:sldMkLst>
          <pc:docMk/>
          <pc:sldMk cId="3833515705" sldId="353"/>
        </pc:sldMkLst>
        <pc:spChg chg="del">
          <ac:chgData name="水谷 祐子" userId="fef26cfa4235db4a" providerId="LiveId" clId="{21E0A517-560C-4D31-BA31-3CD98B7F8E46}" dt="2021-12-03T06:47:33.014" v="1426" actId="21"/>
          <ac:spMkLst>
            <pc:docMk/>
            <pc:sldMk cId="3833515705" sldId="353"/>
            <ac:spMk id="4" creationId="{00000000-0000-0000-0000-000000000000}"/>
          </ac:spMkLst>
        </pc:spChg>
      </pc:sldChg>
      <pc:sldChg chg="delSp mod">
        <pc:chgData name="水谷 祐子" userId="fef26cfa4235db4a" providerId="LiveId" clId="{21E0A517-560C-4D31-BA31-3CD98B7F8E46}" dt="2021-12-03T06:48:13.711" v="1430" actId="21"/>
        <pc:sldMkLst>
          <pc:docMk/>
          <pc:sldMk cId="3146197313" sldId="354"/>
        </pc:sldMkLst>
        <pc:spChg chg="del">
          <ac:chgData name="水谷 祐子" userId="fef26cfa4235db4a" providerId="LiveId" clId="{21E0A517-560C-4D31-BA31-3CD98B7F8E46}" dt="2021-12-03T06:48:13.711" v="1430" actId="21"/>
          <ac:spMkLst>
            <pc:docMk/>
            <pc:sldMk cId="3146197313" sldId="354"/>
            <ac:spMk id="4" creationId="{00000000-0000-0000-0000-000000000000}"/>
          </ac:spMkLst>
        </pc:spChg>
      </pc:sldChg>
      <pc:sldChg chg="delSp mod modNotesTx">
        <pc:chgData name="水谷 祐子" userId="fef26cfa4235db4a" providerId="LiveId" clId="{21E0A517-560C-4D31-BA31-3CD98B7F8E46}" dt="2021-12-03T07:35:55.724" v="2126" actId="20577"/>
        <pc:sldMkLst>
          <pc:docMk/>
          <pc:sldMk cId="2999892007" sldId="360"/>
        </pc:sldMkLst>
        <pc:spChg chg="del">
          <ac:chgData name="水谷 祐子" userId="fef26cfa4235db4a" providerId="LiveId" clId="{21E0A517-560C-4D31-BA31-3CD98B7F8E46}" dt="2021-12-03T06:51:43.256" v="1817" actId="21"/>
          <ac:spMkLst>
            <pc:docMk/>
            <pc:sldMk cId="2999892007" sldId="360"/>
            <ac:spMk id="3" creationId="{00000000-0000-0000-0000-000000000000}"/>
          </ac:spMkLst>
        </pc:spChg>
      </pc:sldChg>
      <pc:sldChg chg="delSp mod modNotesTx">
        <pc:chgData name="水谷 祐子" userId="fef26cfa4235db4a" providerId="LiveId" clId="{21E0A517-560C-4D31-BA31-3CD98B7F8E46}" dt="2021-12-03T07:19:10.795" v="1951" actId="20577"/>
        <pc:sldMkLst>
          <pc:docMk/>
          <pc:sldMk cId="4249712995" sldId="365"/>
        </pc:sldMkLst>
        <pc:spChg chg="del">
          <ac:chgData name="水谷 祐子" userId="fef26cfa4235db4a" providerId="LiveId" clId="{21E0A517-560C-4D31-BA31-3CD98B7F8E46}" dt="2021-12-03T06:47:39.405" v="1427" actId="21"/>
          <ac:spMkLst>
            <pc:docMk/>
            <pc:sldMk cId="4249712995" sldId="365"/>
            <ac:spMk id="2" creationId="{00000000-0000-0000-0000-000000000000}"/>
          </ac:spMkLst>
        </pc:spChg>
      </pc:sldChg>
      <pc:sldChg chg="addSp delSp modSp mod">
        <pc:chgData name="水谷 祐子" userId="fef26cfa4235db4a" providerId="LiveId" clId="{21E0A517-560C-4D31-BA31-3CD98B7F8E46}" dt="2021-12-03T06:47:48.846" v="1428" actId="21"/>
        <pc:sldMkLst>
          <pc:docMk/>
          <pc:sldMk cId="3194441058" sldId="367"/>
        </pc:sldMkLst>
        <pc:spChg chg="del">
          <ac:chgData name="水谷 祐子" userId="fef26cfa4235db4a" providerId="LiveId" clId="{21E0A517-560C-4D31-BA31-3CD98B7F8E46}" dt="2021-12-03T06:47:48.846" v="1428" actId="21"/>
          <ac:spMkLst>
            <pc:docMk/>
            <pc:sldMk cId="3194441058" sldId="367"/>
            <ac:spMk id="3" creationId="{00000000-0000-0000-0000-000000000000}"/>
          </ac:spMkLst>
        </pc:spChg>
        <pc:cxnChg chg="add mod">
          <ac:chgData name="水谷 祐子" userId="fef26cfa4235db4a" providerId="LiveId" clId="{21E0A517-560C-4D31-BA31-3CD98B7F8E46}" dt="2021-12-03T06:23:00.315" v="108" actId="1076"/>
          <ac:cxnSpMkLst>
            <pc:docMk/>
            <pc:sldMk cId="3194441058" sldId="367"/>
            <ac:cxnSpMk id="12" creationId="{9C03746C-194D-4D2C-9173-9D1D8DE4FCD4}"/>
          </ac:cxnSpMkLst>
        </pc:cxnChg>
      </pc:sldChg>
      <pc:sldChg chg="modNotesTx">
        <pc:chgData name="水谷 祐子" userId="fef26cfa4235db4a" providerId="LiveId" clId="{21E0A517-560C-4D31-BA31-3CD98B7F8E46}" dt="2021-12-03T07:36:03.119" v="2128" actId="20577"/>
        <pc:sldMkLst>
          <pc:docMk/>
          <pc:sldMk cId="2965757527" sldId="386"/>
        </pc:sldMkLst>
      </pc:sldChg>
      <pc:sldChg chg="del">
        <pc:chgData name="水谷 祐子" userId="fef26cfa4235db4a" providerId="LiveId" clId="{21E0A517-560C-4D31-BA31-3CD98B7F8E46}" dt="2021-12-03T06:14:34.280" v="102" actId="47"/>
        <pc:sldMkLst>
          <pc:docMk/>
          <pc:sldMk cId="1564400775" sldId="389"/>
        </pc:sldMkLst>
      </pc:sldChg>
      <pc:sldChg chg="del">
        <pc:chgData name="水谷 祐子" userId="fef26cfa4235db4a" providerId="LiveId" clId="{21E0A517-560C-4D31-BA31-3CD98B7F8E46}" dt="2021-12-03T06:14:36.357" v="103" actId="47"/>
        <pc:sldMkLst>
          <pc:docMk/>
          <pc:sldMk cId="3740734526" sldId="402"/>
        </pc:sldMkLst>
      </pc:sldChg>
      <pc:sldChg chg="addSp delSp modSp del mod modNotesTx">
        <pc:chgData name="水谷 祐子" userId="fef26cfa4235db4a" providerId="LiveId" clId="{21E0A517-560C-4D31-BA31-3CD98B7F8E46}" dt="2021-12-03T07:18:30.845" v="1949" actId="2696"/>
        <pc:sldMkLst>
          <pc:docMk/>
          <pc:sldMk cId="447430579" sldId="1128"/>
        </pc:sldMkLst>
        <pc:spChg chg="mod">
          <ac:chgData name="水谷 祐子" userId="fef26cfa4235db4a" providerId="LiveId" clId="{21E0A517-560C-4D31-BA31-3CD98B7F8E46}" dt="2021-12-03T06:24:13.515" v="124" actId="1076"/>
          <ac:spMkLst>
            <pc:docMk/>
            <pc:sldMk cId="447430579" sldId="1128"/>
            <ac:spMk id="39" creationId="{00000000-0000-0000-0000-000000000000}"/>
          </ac:spMkLst>
        </pc:spChg>
        <pc:spChg chg="del mod">
          <ac:chgData name="水谷 祐子" userId="fef26cfa4235db4a" providerId="LiveId" clId="{21E0A517-560C-4D31-BA31-3CD98B7F8E46}" dt="2021-12-03T06:23:52.329" v="117" actId="21"/>
          <ac:spMkLst>
            <pc:docMk/>
            <pc:sldMk cId="447430579" sldId="1128"/>
            <ac:spMk id="66" creationId="{00000000-0000-0000-0000-000000000000}"/>
          </ac:spMkLst>
        </pc:spChg>
        <pc:spChg chg="add mod">
          <ac:chgData name="水谷 祐子" userId="fef26cfa4235db4a" providerId="LiveId" clId="{21E0A517-560C-4D31-BA31-3CD98B7F8E46}" dt="2021-12-03T06:24:07.597" v="122" actId="14100"/>
          <ac:spMkLst>
            <pc:docMk/>
            <pc:sldMk cId="447430579" sldId="1128"/>
            <ac:spMk id="69" creationId="{D2716500-545B-416C-8489-F1FF9F756B01}"/>
          </ac:spMkLst>
        </pc:spChg>
        <pc:picChg chg="add del mod">
          <ac:chgData name="水谷 祐子" userId="fef26cfa4235db4a" providerId="LiveId" clId="{21E0A517-560C-4D31-BA31-3CD98B7F8E46}" dt="2021-12-03T06:23:18.154" v="111" actId="21"/>
          <ac:picMkLst>
            <pc:docMk/>
            <pc:sldMk cId="447430579" sldId="1128"/>
            <ac:picMk id="67" creationId="{0E145C14-0368-4596-B94C-EBA4585D3C8A}"/>
          </ac:picMkLst>
        </pc:picChg>
        <pc:cxnChg chg="add mod">
          <ac:chgData name="水谷 祐子" userId="fef26cfa4235db4a" providerId="LiveId" clId="{21E0A517-560C-4D31-BA31-3CD98B7F8E46}" dt="2021-12-03T06:23:56.715" v="118" actId="1076"/>
          <ac:cxnSpMkLst>
            <pc:docMk/>
            <pc:sldMk cId="447430579" sldId="1128"/>
            <ac:cxnSpMk id="68" creationId="{3B17ED36-3978-4D37-AA7E-5E7571469D6F}"/>
          </ac:cxnSpMkLst>
        </pc:cxnChg>
      </pc:sldChg>
      <pc:sldChg chg="addSp delSp modSp mod modNotesTx">
        <pc:chgData name="水谷 祐子" userId="fef26cfa4235db4a" providerId="LiveId" clId="{21E0A517-560C-4D31-BA31-3CD98B7F8E46}" dt="2021-12-03T07:35:02.490" v="2106" actId="6549"/>
        <pc:sldMkLst>
          <pc:docMk/>
          <pc:sldMk cId="200905338" sldId="1284"/>
        </pc:sldMkLst>
        <pc:spChg chg="mod">
          <ac:chgData name="水谷 祐子" userId="fef26cfa4235db4a" providerId="LiveId" clId="{21E0A517-560C-4D31-BA31-3CD98B7F8E46}" dt="2021-12-03T06:11:39.813" v="37" actId="1076"/>
          <ac:spMkLst>
            <pc:docMk/>
            <pc:sldMk cId="200905338" sldId="1284"/>
            <ac:spMk id="2" creationId="{00000000-0000-0000-0000-000000000000}"/>
          </ac:spMkLst>
        </pc:spChg>
        <pc:spChg chg="mod">
          <ac:chgData name="水谷 祐子" userId="fef26cfa4235db4a" providerId="LiveId" clId="{21E0A517-560C-4D31-BA31-3CD98B7F8E46}" dt="2021-12-03T06:14:03.268" v="95" actId="1076"/>
          <ac:spMkLst>
            <pc:docMk/>
            <pc:sldMk cId="200905338" sldId="1284"/>
            <ac:spMk id="28" creationId="{00000000-0000-0000-0000-000000000000}"/>
          </ac:spMkLst>
        </pc:spChg>
        <pc:spChg chg="add del mod">
          <ac:chgData name="水谷 祐子" userId="fef26cfa4235db4a" providerId="LiveId" clId="{21E0A517-560C-4D31-BA31-3CD98B7F8E46}" dt="2021-12-03T06:24:27.143" v="126" actId="21"/>
          <ac:spMkLst>
            <pc:docMk/>
            <pc:sldMk cId="200905338" sldId="1284"/>
            <ac:spMk id="43" creationId="{3D0C59D3-AFD1-4B49-8405-C8A5ECA33B48}"/>
          </ac:spMkLst>
        </pc:spChg>
        <pc:spChg chg="mod">
          <ac:chgData name="水谷 祐子" userId="fef26cfa4235db4a" providerId="LiveId" clId="{21E0A517-560C-4D31-BA31-3CD98B7F8E46}" dt="2021-12-03T06:14:00.020" v="94" actId="1076"/>
          <ac:spMkLst>
            <pc:docMk/>
            <pc:sldMk cId="200905338" sldId="1284"/>
            <ac:spMk id="45" creationId="{00000000-0000-0000-0000-000000000000}"/>
          </ac:spMkLst>
        </pc:spChg>
        <pc:spChg chg="mod">
          <ac:chgData name="水谷 祐子" userId="fef26cfa4235db4a" providerId="LiveId" clId="{21E0A517-560C-4D31-BA31-3CD98B7F8E46}" dt="2021-12-03T06:14:05.347" v="96" actId="1076"/>
          <ac:spMkLst>
            <pc:docMk/>
            <pc:sldMk cId="200905338" sldId="1284"/>
            <ac:spMk id="46" creationId="{00000000-0000-0000-0000-000000000000}"/>
          </ac:spMkLst>
        </pc:spChg>
        <pc:grpChg chg="mod">
          <ac:chgData name="水谷 祐子" userId="fef26cfa4235db4a" providerId="LiveId" clId="{21E0A517-560C-4D31-BA31-3CD98B7F8E46}" dt="2021-12-03T06:11:01.220" v="2" actId="1076"/>
          <ac:grpSpMkLst>
            <pc:docMk/>
            <pc:sldMk cId="200905338" sldId="1284"/>
            <ac:grpSpMk id="23" creationId="{00000000-0000-0000-0000-000000000000}"/>
          </ac:grpSpMkLst>
        </pc:grpChg>
        <pc:picChg chg="del">
          <ac:chgData name="水谷 祐子" userId="fef26cfa4235db4a" providerId="LiveId" clId="{21E0A517-560C-4D31-BA31-3CD98B7F8E46}" dt="2021-12-03T06:11:49.595" v="38" actId="478"/>
          <ac:picMkLst>
            <pc:docMk/>
            <pc:sldMk cId="200905338" sldId="1284"/>
            <ac:picMk id="17" creationId="{00000000-0000-0000-0000-000000000000}"/>
          </ac:picMkLst>
        </pc:picChg>
        <pc:picChg chg="mod">
          <ac:chgData name="水谷 祐子" userId="fef26cfa4235db4a" providerId="LiveId" clId="{21E0A517-560C-4D31-BA31-3CD98B7F8E46}" dt="2021-12-03T06:14:15.956" v="101" actId="1076"/>
          <ac:picMkLst>
            <pc:docMk/>
            <pc:sldMk cId="200905338" sldId="1284"/>
            <ac:picMk id="27" creationId="{00000000-0000-0000-0000-000000000000}"/>
          </ac:picMkLst>
        </pc:picChg>
        <pc:picChg chg="mod">
          <ac:chgData name="水谷 祐子" userId="fef26cfa4235db4a" providerId="LiveId" clId="{21E0A517-560C-4D31-BA31-3CD98B7F8E46}" dt="2021-12-03T06:13:49.771" v="91" actId="1076"/>
          <ac:picMkLst>
            <pc:docMk/>
            <pc:sldMk cId="200905338" sldId="1284"/>
            <ac:picMk id="34" creationId="{00000000-0000-0000-0000-000000000000}"/>
          </ac:picMkLst>
        </pc:picChg>
        <pc:picChg chg="mod">
          <ac:chgData name="水谷 祐子" userId="fef26cfa4235db4a" providerId="LiveId" clId="{21E0A517-560C-4D31-BA31-3CD98B7F8E46}" dt="2021-12-03T06:13:48.219" v="90" actId="1076"/>
          <ac:picMkLst>
            <pc:docMk/>
            <pc:sldMk cId="200905338" sldId="1284"/>
            <ac:picMk id="36" creationId="{00000000-0000-0000-0000-000000000000}"/>
          </ac:picMkLst>
        </pc:picChg>
        <pc:picChg chg="add mod">
          <ac:chgData name="水谷 祐子" userId="fef26cfa4235db4a" providerId="LiveId" clId="{21E0A517-560C-4D31-BA31-3CD98B7F8E46}" dt="2021-12-03T06:12:03.547" v="41" actId="14100"/>
          <ac:picMkLst>
            <pc:docMk/>
            <pc:sldMk cId="200905338" sldId="1284"/>
            <ac:picMk id="37" creationId="{A13E2A88-8469-44A7-B8C2-84137EB6889E}"/>
          </ac:picMkLst>
        </pc:picChg>
        <pc:picChg chg="add mod">
          <ac:chgData name="水谷 祐子" userId="fef26cfa4235db4a" providerId="LiveId" clId="{21E0A517-560C-4D31-BA31-3CD98B7F8E46}" dt="2021-12-03T06:14:07.980" v="97" actId="1076"/>
          <ac:picMkLst>
            <pc:docMk/>
            <pc:sldMk cId="200905338" sldId="1284"/>
            <ac:picMk id="38" creationId="{BC9C6931-F4EE-44A6-A314-4B8898E055C3}"/>
          </ac:picMkLst>
        </pc:picChg>
        <pc:picChg chg="mod">
          <ac:chgData name="水谷 祐子" userId="fef26cfa4235db4a" providerId="LiveId" clId="{21E0A517-560C-4D31-BA31-3CD98B7F8E46}" dt="2021-12-03T07:18:38.111" v="1950" actId="1076"/>
          <ac:picMkLst>
            <pc:docMk/>
            <pc:sldMk cId="200905338" sldId="1284"/>
            <ac:picMk id="39" creationId="{00000000-0000-0000-0000-000000000000}"/>
          </ac:picMkLst>
        </pc:picChg>
        <pc:picChg chg="add mod">
          <ac:chgData name="水谷 祐子" userId="fef26cfa4235db4a" providerId="LiveId" clId="{21E0A517-560C-4D31-BA31-3CD98B7F8E46}" dt="2021-12-03T06:14:12.740" v="100" actId="1076"/>
          <ac:picMkLst>
            <pc:docMk/>
            <pc:sldMk cId="200905338" sldId="1284"/>
            <ac:picMk id="42" creationId="{9E195EE8-5810-4AE3-8303-475B159F5FBA}"/>
          </ac:picMkLst>
        </pc:picChg>
        <pc:picChg chg="del">
          <ac:chgData name="水谷 祐子" userId="fef26cfa4235db4a" providerId="LiveId" clId="{21E0A517-560C-4D31-BA31-3CD98B7F8E46}" dt="2021-12-03T06:10:18.007" v="1" actId="21"/>
          <ac:picMkLst>
            <pc:docMk/>
            <pc:sldMk cId="200905338" sldId="1284"/>
            <ac:picMk id="44" creationId="{00000000-0000-0000-0000-000000000000}"/>
          </ac:picMkLst>
        </pc:picChg>
      </pc:sldChg>
      <pc:sldChg chg="modNotesTx">
        <pc:chgData name="水谷 祐子" userId="fef26cfa4235db4a" providerId="LiveId" clId="{21E0A517-560C-4D31-BA31-3CD98B7F8E46}" dt="2021-12-03T07:21:18.268" v="2090" actId="20577"/>
        <pc:sldMkLst>
          <pc:docMk/>
          <pc:sldMk cId="1890632900" sldId="135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950B8-E072-443F-BC0B-A3703FCDECB0}" type="datetimeFigureOut">
              <a:rPr kumimoji="1" lang="ja-JP" altLang="en-US" smtClean="0"/>
              <a:t>2022/3/28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92D9D-1369-41D9-A58A-91E3A0BB8E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272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4639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722" y="4721187"/>
            <a:ext cx="5445759" cy="4472702"/>
          </a:xfrm>
          <a:prstGeom prst="rect">
            <a:avLst/>
          </a:prstGeom>
          <a:noFill/>
          <a:ln>
            <a:noFill/>
          </a:ln>
        </p:spPr>
        <p:txBody>
          <a:bodyPr lIns="91418" tIns="45696" rIns="91418" bIns="45696" anchor="t" anchorCtr="0">
            <a:noAutofit/>
          </a:bodyPr>
          <a:lstStyle/>
          <a:p>
            <a:pPr algn="just">
              <a:buSzPct val="25000"/>
            </a:pPr>
            <a:endParaRPr lang="ja-JP" altLang="en-US" sz="13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55837" y="9440646"/>
            <a:ext cx="2949786" cy="496967"/>
          </a:xfrm>
          <a:prstGeom prst="rect">
            <a:avLst/>
          </a:prstGeom>
          <a:noFill/>
          <a:ln>
            <a:noFill/>
          </a:ln>
        </p:spPr>
        <p:txBody>
          <a:bodyPr lIns="91418" tIns="45696" rIns="91418" bIns="45696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10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3521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979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993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0094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7381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63F86-D0CE-4A08-8709-C118D6DC9C6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2830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1427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623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3013"/>
            <a:ext cx="48450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0372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3013"/>
            <a:ext cx="48450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746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9869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63F86-D0CE-4A08-8709-C118D6DC9C69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670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351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59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80010" indent="0" algn="just">
              <a:lnSpc>
                <a:spcPct val="100000"/>
              </a:lnSpc>
              <a:spcBef>
                <a:spcPts val="600"/>
              </a:spcBef>
              <a:buFont typeface="Meiryo UI" panose="020B0604030504040204" pitchFamily="50" charset="-128"/>
              <a:buNone/>
            </a:pPr>
            <a:endParaRPr lang="ja-JP" altLang="en-US" sz="1300" i="0" dirty="0">
              <a:solidFill>
                <a:srgbClr val="333333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891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490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327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119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3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437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466AC-CB13-4ACD-8CC0-5D21F0744DD5}" type="datetime1">
              <a:rPr kumimoji="1" lang="ja-JP" altLang="en-US" smtClean="0"/>
              <a:t>2022/3/28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3798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CCA0-AC38-4D83-91BC-73BB9100575E}" type="datetime1">
              <a:rPr kumimoji="1" lang="ja-JP" altLang="en-US" smtClean="0"/>
              <a:t>2022/3/28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2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9224-B792-4877-B825-24F00EA20688}" type="datetime1">
              <a:rPr kumimoji="1" lang="ja-JP" altLang="en-US" smtClean="0"/>
              <a:t>2022/3/28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5659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8168-E0C1-46C4-AD39-466CBCF46AF7}" type="datetime1">
              <a:rPr kumimoji="1" lang="ja-JP" altLang="en-US" smtClean="0"/>
              <a:t>2022/3/28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105900" y="115210"/>
            <a:ext cx="682898" cy="360000"/>
          </a:xfr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algn="ctr"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B20388F-A125-4D2E-BBF0-E240911E1C9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816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57AC-9900-46B7-A610-16E1DA57CACB}" type="datetime1">
              <a:rPr kumimoji="1" lang="ja-JP" altLang="en-US" smtClean="0"/>
              <a:t>2022/3/28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7247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AB69-08BC-4737-A3D3-FF3B03B02FFC}" type="datetime1">
              <a:rPr kumimoji="1" lang="ja-JP" altLang="en-US" smtClean="0"/>
              <a:t>2022/3/28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31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FB83-2044-4341-A2BE-F8F3ADF21ABC}" type="datetime1">
              <a:rPr kumimoji="1" lang="ja-JP" altLang="en-US" smtClean="0"/>
              <a:t>2022/3/28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109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89C24-9945-4BB7-844B-5A6FB850D6B0}" type="datetime1">
              <a:rPr kumimoji="1" lang="ja-JP" altLang="en-US" smtClean="0"/>
              <a:t>2022/3/28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473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99" y="113336"/>
            <a:ext cx="8543925" cy="416751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EE95-2140-4323-ACDF-D9FF4FBF8CF9}" type="datetime1">
              <a:rPr kumimoji="1" lang="ja-JP" altLang="en-US" smtClean="0"/>
              <a:t>2022/3/28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18430" y="583095"/>
            <a:ext cx="9900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304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C951-E275-42DD-A7E6-BCBB1069E448}" type="datetime1">
              <a:rPr kumimoji="1" lang="ja-JP" altLang="en-US" smtClean="0"/>
              <a:t>2022/3/28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294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FD70-615C-443A-83EE-042403070F3A}" type="datetime1">
              <a:rPr kumimoji="1" lang="ja-JP" altLang="en-US" smtClean="0"/>
              <a:t>2022/3/28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430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4FFE-E890-41B7-A744-C7E99F5F3DEF}" type="datetime1">
              <a:rPr kumimoji="1" lang="ja-JP" altLang="en-US" smtClean="0"/>
              <a:t>2022/3/28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93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0FF07-57C5-4B97-A7DF-B12A62BA48AF}" type="datetime1">
              <a:rPr kumimoji="1" lang="ja-JP" altLang="en-US" smtClean="0"/>
              <a:t>2022/3/28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97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11" Type="http://schemas.openxmlformats.org/officeDocument/2006/relationships/image" Target="../media/image31.png"/><Relationship Id="rId5" Type="http://schemas.openxmlformats.org/officeDocument/2006/relationships/image" Target="../media/image46.png"/><Relationship Id="rId10" Type="http://schemas.openxmlformats.org/officeDocument/2006/relationships/image" Target="../media/image30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15655" y="344020"/>
            <a:ext cx="8420100" cy="2511842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6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6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と大阪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10955" y="5880847"/>
            <a:ext cx="7429500" cy="6544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9" y="2225291"/>
            <a:ext cx="5423286" cy="383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73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6062"/>
            <a:ext cx="2801368" cy="2779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50" y="1385795"/>
            <a:ext cx="3794686" cy="252915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11307" y="184426"/>
            <a:ext cx="93955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目標２：飢餓に終止符を打ち、食料の安定確保と栄養状態の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　　　　　　改善を達成するとともに、持続可能な農業を推進する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2854036" y="1463838"/>
            <a:ext cx="914400" cy="237307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/>
              <a:t>世</a:t>
            </a:r>
            <a:endParaRPr kumimoji="1" lang="en-US" altLang="ja-JP" sz="2800" b="1" dirty="0"/>
          </a:p>
          <a:p>
            <a:pPr algn="ctr"/>
            <a:r>
              <a:rPr kumimoji="1" lang="ja-JP" altLang="en-US" sz="2800" b="1" dirty="0"/>
              <a:t>界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2854036" y="4162217"/>
            <a:ext cx="914400" cy="237307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/>
              <a:t>日本</a:t>
            </a:r>
            <a:endParaRPr kumimoji="1" lang="en-US" altLang="ja-JP" sz="280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4088550" y="4840922"/>
            <a:ext cx="56803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/>
              <a:t>日本は、多くの農作物を輸入しているにもかかわらず、食べられるのに捨てられてしまう食品（食品ロス）がとても多い。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140" y="4609882"/>
            <a:ext cx="2657475" cy="178117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090" y="4609882"/>
            <a:ext cx="3067050" cy="1775678"/>
          </a:xfrm>
          <a:prstGeom prst="rect">
            <a:avLst/>
          </a:prstGeom>
        </p:spPr>
      </p:pic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C03746C-194D-4D2C-9173-9D1D8DE4FCD4}"/>
              </a:ext>
            </a:extLst>
          </p:cNvPr>
          <p:cNvCxnSpPr>
            <a:cxnSpLocks/>
          </p:cNvCxnSpPr>
          <p:nvPr/>
        </p:nvCxnSpPr>
        <p:spPr>
          <a:xfrm>
            <a:off x="0" y="1223142"/>
            <a:ext cx="9906000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4410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400" dirty="0"/>
              <a:t>SDGs</a:t>
            </a:r>
            <a:r>
              <a:rPr lang="ja-JP" altLang="en-US" sz="2400" dirty="0"/>
              <a:t>の</a:t>
            </a:r>
            <a:r>
              <a:rPr lang="ja-JP" altLang="en-US" dirty="0"/>
              <a:t>理念・ポイント</a:t>
            </a:r>
            <a:endParaRPr kumimoji="1" lang="ja-JP" altLang="en-US" sz="2400" dirty="0"/>
          </a:p>
        </p:txBody>
      </p:sp>
      <p:sp>
        <p:nvSpPr>
          <p:cNvPr id="3" name="正方形/長方形 2"/>
          <p:cNvSpPr/>
          <p:nvPr/>
        </p:nvSpPr>
        <p:spPr>
          <a:xfrm>
            <a:off x="506760" y="1449030"/>
            <a:ext cx="8892480" cy="418977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177799" indent="-88899" defTabSz="1279980">
              <a:spcAft>
                <a:spcPts val="1800"/>
              </a:spcAft>
            </a:pPr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</a:t>
            </a:r>
            <a:r>
              <a:rPr lang="en-US" altLang="ja-JP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は世界共通の言語</a:t>
            </a:r>
            <a:endParaRPr lang="en-US" altLang="ja-JP" sz="2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7799" indent="-88899" defTabSz="1279980">
              <a:spcAft>
                <a:spcPts val="1800"/>
              </a:spcAft>
            </a:pP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②経済、社会、環境の統合的解決</a:t>
            </a:r>
            <a:endParaRPr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7799" indent="-88899" defTabSz="1279980">
              <a:spcAft>
                <a:spcPts val="1800"/>
              </a:spcAft>
            </a:pP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③誰一人取り残さない</a:t>
            </a:r>
            <a:endParaRPr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7799" indent="-88899" defTabSz="1279980">
              <a:spcAft>
                <a:spcPts val="1800"/>
              </a:spcAft>
            </a:pP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④横串の視点</a:t>
            </a:r>
            <a:endParaRPr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7799" indent="-88899" defTabSz="1279980">
              <a:spcAft>
                <a:spcPts val="1800"/>
              </a:spcAft>
            </a:pPr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⑤バックキャスティング</a:t>
            </a:r>
            <a:endParaRPr lang="en-US" altLang="ja-JP" sz="2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7799" indent="-88899" defTabSz="1279980">
              <a:spcAft>
                <a:spcPts val="1800"/>
              </a:spcAft>
            </a:pPr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⑥ルールを決めた必達目標ではなく、各主体がめざすべき目標を作る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677150" y="6473892"/>
            <a:ext cx="2228850" cy="365125"/>
          </a:xfrm>
        </p:spPr>
        <p:txBody>
          <a:bodyPr/>
          <a:lstStyle/>
          <a:p>
            <a:fld id="{E93600C5-E09F-42B5-8802-35E7D4C4D45F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D343066-5DD9-4995-A984-0880523F7B5B}"/>
              </a:ext>
            </a:extLst>
          </p:cNvPr>
          <p:cNvSpPr/>
          <p:nvPr/>
        </p:nvSpPr>
        <p:spPr>
          <a:xfrm>
            <a:off x="506760" y="2419927"/>
            <a:ext cx="5053531" cy="167178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992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400" dirty="0"/>
              <a:t>②経済、社会、環境の統合による課題解決と新しい価値の創造</a:t>
            </a:r>
            <a:endParaRPr kumimoji="1" lang="ja-JP" altLang="en-US" sz="24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819" y="633702"/>
            <a:ext cx="4428372" cy="297649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40992" y="3610201"/>
            <a:ext cx="9282072" cy="30008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ポイント１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：社会課題の併記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これまで対立すると考えられていた、「人権と開発」、「環境と経済成長」等の社会課題を併記。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（「より良い社会」というより高次のビジョンの提示）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ポイント２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：経済的な視点の包摂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「持続可能性」≒「経済性の担保」　⇒　経済的な要素の必要性を謳う。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（ビジネスなど、自己メリット追及型の課題解決アプローチの許容）</a:t>
            </a:r>
          </a:p>
        </p:txBody>
      </p:sp>
    </p:spTree>
    <p:extLst>
      <p:ext uri="{BB962C8B-B14F-4D97-AF65-F5344CB8AC3E}">
        <p14:creationId xmlns:p14="http://schemas.microsoft.com/office/powerpoint/2010/main" val="436696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400" dirty="0"/>
              <a:t>③誰一人取り残さない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98618" y="1357070"/>
            <a:ext cx="4073237" cy="707886"/>
          </a:xfrm>
          <a:prstGeom prst="rect">
            <a:avLst/>
          </a:prstGeom>
          <a:noFill/>
          <a:ln w="28575" cmpd="thinThick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みんなで頑張る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413657" y="2485385"/>
            <a:ext cx="9078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社会的に弱い立場にある人々をも含め市民ひとりひとり、排除や摩擦、孤独や孤立から援護し、</a:t>
            </a:r>
            <a:r>
              <a:rPr lang="ja-JP" altLang="ja-JP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社会（地域社会）の一員として取り込み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ja-JP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支え合う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考え方のこと。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0992" y="3552145"/>
            <a:ext cx="9282072" cy="30008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ポイント１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：野心的（背伸び）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全ての人を救済するというハードルの高い、野心的な理念・ビジョンの提示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ポイント２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：支えあいの精神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達成のために取り組むべき主体は国際社会、地域（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region)</a:t>
            </a:r>
            <a:r>
              <a:rPr kumimoji="1" lang="ja-JP" altLang="en-US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国家、地方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(local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）、企業、教育機関、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NPO/NGO</a:t>
            </a:r>
            <a:r>
              <a:rPr kumimoji="1" lang="ja-JP" altLang="en-US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kumimoji="1" lang="ja-JP" altLang="en-US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個人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⇒どんな人間も必ず課題解決のアクターになりうる。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54" y="850929"/>
            <a:ext cx="1889264" cy="163445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586" y="803347"/>
            <a:ext cx="1682038" cy="168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28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400" dirty="0"/>
              <a:t>④横串の視点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9670" y="721013"/>
            <a:ext cx="9282072" cy="604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(1)</a:t>
            </a: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同時解決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あるゴールの解決のための取組みを、別のゴールの課題解決につなげる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(2)</a:t>
            </a: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インパクトのベクトルを変える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社会に悪影響を及ぼすアクションに工夫を加え、別のゴールのポジティブアクションに変える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(3)</a:t>
            </a: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トレードオフの考慮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社会のためにしていることが、他のゴールの視点で見ると悪影響を及ぼす可能性を考慮する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902" y="1662420"/>
            <a:ext cx="984938" cy="100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858" y="1672956"/>
            <a:ext cx="992266" cy="1008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833" y="1673372"/>
            <a:ext cx="992265" cy="1008000"/>
          </a:xfrm>
          <a:prstGeom prst="rect">
            <a:avLst/>
          </a:prstGeom>
        </p:spPr>
      </p:pic>
      <p:sp>
        <p:nvSpPr>
          <p:cNvPr id="8" name="右矢印 7"/>
          <p:cNvSpPr/>
          <p:nvPr/>
        </p:nvSpPr>
        <p:spPr>
          <a:xfrm>
            <a:off x="3637472" y="1856286"/>
            <a:ext cx="286753" cy="615895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/>
          <p:cNvSpPr/>
          <p:nvPr/>
        </p:nvSpPr>
        <p:spPr>
          <a:xfrm>
            <a:off x="6004602" y="1856286"/>
            <a:ext cx="286753" cy="615895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573" y="3805693"/>
            <a:ext cx="1056335" cy="1008000"/>
          </a:xfrm>
          <a:prstGeom prst="rect">
            <a:avLst/>
          </a:prstGeom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78" y="3787634"/>
            <a:ext cx="1015806" cy="1008000"/>
          </a:xfrm>
          <a:prstGeom prst="rect">
            <a:avLst/>
          </a:prstGeom>
        </p:spPr>
      </p:pic>
      <p:sp>
        <p:nvSpPr>
          <p:cNvPr id="12" name="フローチャート: 結合子 11"/>
          <p:cNvSpPr/>
          <p:nvPr/>
        </p:nvSpPr>
        <p:spPr>
          <a:xfrm>
            <a:off x="5879758" y="3593680"/>
            <a:ext cx="1338050" cy="1325478"/>
          </a:xfrm>
          <a:prstGeom prst="flowChartConnector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乗算 12"/>
          <p:cNvSpPr/>
          <p:nvPr/>
        </p:nvSpPr>
        <p:spPr>
          <a:xfrm>
            <a:off x="2309856" y="3387325"/>
            <a:ext cx="1810195" cy="1810196"/>
          </a:xfrm>
          <a:prstGeom prst="mathMultiply">
            <a:avLst>
              <a:gd name="adj1" fmla="val 5656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64" y="5664945"/>
            <a:ext cx="991888" cy="100800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516" y="5740577"/>
            <a:ext cx="1023258" cy="1008000"/>
          </a:xfrm>
          <a:prstGeom prst="rect">
            <a:avLst/>
          </a:prstGeom>
        </p:spPr>
      </p:pic>
      <p:sp>
        <p:nvSpPr>
          <p:cNvPr id="16" name="左右矢印 15"/>
          <p:cNvSpPr/>
          <p:nvPr/>
        </p:nvSpPr>
        <p:spPr>
          <a:xfrm>
            <a:off x="4461376" y="5924224"/>
            <a:ext cx="983247" cy="454165"/>
          </a:xfrm>
          <a:prstGeom prst="leftRightArrow">
            <a:avLst>
              <a:gd name="adj1" fmla="val 46031"/>
              <a:gd name="adj2" fmla="val 55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59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企業・団体の取組み紹介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602456" y="1328737"/>
            <a:ext cx="8701087" cy="4314825"/>
          </a:xfrm>
          <a:prstGeom prst="rect">
            <a:avLst/>
          </a:prstGeom>
          <a:ln w="111125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4800" b="1" dirty="0"/>
              <a:t>3.</a:t>
            </a:r>
            <a:r>
              <a:rPr kumimoji="1" lang="ja-JP" altLang="en-US" sz="4800" b="1" dirty="0"/>
              <a:t>大阪府の</a:t>
            </a:r>
            <a:r>
              <a:rPr kumimoji="1" lang="en-US" altLang="ja-JP" sz="4800" b="1" dirty="0"/>
              <a:t>SDGs</a:t>
            </a:r>
            <a:r>
              <a:rPr kumimoji="1" lang="ja-JP" altLang="en-US" sz="4800" b="1" dirty="0"/>
              <a:t>の取組み</a:t>
            </a:r>
            <a:endParaRPr kumimoji="1" lang="en-US" altLang="ja-JP" sz="4800" b="1" dirty="0"/>
          </a:p>
        </p:txBody>
      </p:sp>
    </p:spTree>
    <p:extLst>
      <p:ext uri="{BB962C8B-B14F-4D97-AF65-F5344CB8AC3E}">
        <p14:creationId xmlns:p14="http://schemas.microsoft.com/office/powerpoint/2010/main" val="3146197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290" y="589552"/>
            <a:ext cx="612177" cy="61217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56855" y="2327811"/>
            <a:ext cx="8989468" cy="2027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96" dirty="0"/>
              <a:t>わたしたちは、「誰一人取り残さない、持続可能な社会の実現」をめざす“持続可能な開発のための</a:t>
            </a:r>
            <a:r>
              <a:rPr kumimoji="1" lang="en-US" altLang="ja-JP" sz="2096" dirty="0"/>
              <a:t>2030</a:t>
            </a:r>
            <a:r>
              <a:rPr kumimoji="1" lang="ja-JP" altLang="en-US" sz="2096" dirty="0"/>
              <a:t>アジェンダ”（</a:t>
            </a:r>
            <a:r>
              <a:rPr kumimoji="1" lang="en-US" altLang="ja-JP" sz="2096" dirty="0"/>
              <a:t>SDGs</a:t>
            </a:r>
            <a:r>
              <a:rPr kumimoji="1" lang="ja-JP" altLang="en-US" sz="2096" dirty="0"/>
              <a:t>）の理念に賛同し、</a:t>
            </a:r>
            <a:r>
              <a:rPr kumimoji="1" lang="en-US" altLang="ja-JP" sz="2096" dirty="0"/>
              <a:t>2025</a:t>
            </a:r>
            <a:r>
              <a:rPr kumimoji="1" lang="ja-JP" altLang="en-US" sz="2096" dirty="0"/>
              <a:t>年大阪・関西万博の地元都市として、万博のテーマである「いのち輝く未来社会のデザイン」に向けて、</a:t>
            </a:r>
            <a:r>
              <a:rPr kumimoji="1" lang="en-US" altLang="ja-JP" sz="2096" dirty="0"/>
              <a:t>SDGs</a:t>
            </a:r>
            <a:r>
              <a:rPr kumimoji="1" lang="ja-JP" altLang="en-US" sz="2096" dirty="0"/>
              <a:t>の</a:t>
            </a:r>
            <a:r>
              <a:rPr kumimoji="1" lang="en-US" altLang="ja-JP" sz="2096" dirty="0"/>
              <a:t>17</a:t>
            </a:r>
            <a:r>
              <a:rPr kumimoji="1" lang="ja-JP" altLang="en-US" sz="2096" dirty="0"/>
              <a:t>ゴールの達成をめざします。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51704" y="4751674"/>
            <a:ext cx="8794619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5"/>
              </a:lnSpc>
            </a:pPr>
            <a:r>
              <a:rPr kumimoji="1" lang="ja-JP" altLang="en-US" sz="1905" dirty="0"/>
              <a:t>１．かけがえのない“いのち”を大切にし、地域社会や環境に配慮して行動します。</a:t>
            </a:r>
            <a:endParaRPr kumimoji="1" lang="en-US" altLang="ja-JP" sz="1905" dirty="0"/>
          </a:p>
          <a:p>
            <a:pPr>
              <a:lnSpc>
                <a:spcPts val="1905"/>
              </a:lnSpc>
            </a:pPr>
            <a:endParaRPr kumimoji="1" lang="en-US" altLang="ja-JP" sz="1905" dirty="0"/>
          </a:p>
          <a:p>
            <a:pPr>
              <a:lnSpc>
                <a:spcPts val="1905"/>
              </a:lnSpc>
            </a:pPr>
            <a:r>
              <a:rPr kumimoji="1" lang="ja-JP" altLang="en-US" sz="1905" dirty="0"/>
              <a:t>２．</a:t>
            </a:r>
            <a:r>
              <a:rPr kumimoji="1" lang="en-US" altLang="ja-JP" sz="1905" dirty="0"/>
              <a:t>2030</a:t>
            </a:r>
            <a:r>
              <a:rPr kumimoji="1" lang="ja-JP" altLang="en-US" sz="1905" dirty="0"/>
              <a:t>年に住みたい魅力あふれる大阪をイメージし、できることから意識して行動します。</a:t>
            </a:r>
            <a:endParaRPr kumimoji="1" lang="en-US" altLang="ja-JP" sz="1905" dirty="0"/>
          </a:p>
          <a:p>
            <a:pPr>
              <a:lnSpc>
                <a:spcPts val="1905"/>
              </a:lnSpc>
            </a:pPr>
            <a:endParaRPr kumimoji="1" lang="en-US" altLang="ja-JP" sz="1905" dirty="0"/>
          </a:p>
          <a:p>
            <a:pPr>
              <a:lnSpc>
                <a:spcPts val="1905"/>
              </a:lnSpc>
            </a:pPr>
            <a:r>
              <a:rPr kumimoji="1" lang="ja-JP" altLang="en-US" sz="1905" dirty="0"/>
              <a:t>３．人と人との出会い、つながりを大事にしながら、互いに学びあい協力して行動します。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34818" y="638441"/>
            <a:ext cx="9436365" cy="5143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3048" b="1" u="sng" spc="572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</a:t>
            </a:r>
            <a:r>
              <a:rPr kumimoji="1" lang="en-US" altLang="zh-TW" sz="3048" b="1" u="sng" spc="572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zh-TW" altLang="en-US" sz="3048" b="1" u="sng" spc="572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行動憲章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715" y="589552"/>
            <a:ext cx="612177" cy="612177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50" y="1522171"/>
            <a:ext cx="485199" cy="485199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05" y="1522171"/>
            <a:ext cx="485199" cy="485199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660" y="1522171"/>
            <a:ext cx="485199" cy="485199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715" y="1522171"/>
            <a:ext cx="485199" cy="485199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771" y="1522171"/>
            <a:ext cx="485199" cy="485199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826" y="1522171"/>
            <a:ext cx="485199" cy="485199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81" y="1522171"/>
            <a:ext cx="485199" cy="485199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936" y="1522171"/>
            <a:ext cx="485199" cy="485199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992" y="1522171"/>
            <a:ext cx="485199" cy="485199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047" y="1522171"/>
            <a:ext cx="485199" cy="485199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102" y="1522171"/>
            <a:ext cx="485199" cy="485199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57" y="1522171"/>
            <a:ext cx="485199" cy="485199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213" y="1522171"/>
            <a:ext cx="485199" cy="485199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268" y="1522171"/>
            <a:ext cx="485199" cy="485199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23" y="1522171"/>
            <a:ext cx="485199" cy="485199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378" y="1522171"/>
            <a:ext cx="485199" cy="485199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436" y="1522171"/>
            <a:ext cx="485199" cy="48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11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6979" y="197858"/>
            <a:ext cx="8543925" cy="718845"/>
          </a:xfrm>
        </p:spPr>
        <p:txBody>
          <a:bodyPr>
            <a:normAutofit/>
          </a:bodyPr>
          <a:lstStyle/>
          <a:p>
            <a:r>
              <a:rPr kumimoji="1" lang="ja-JP" altLang="en-US" sz="2400" dirty="0"/>
              <a:t>私のＳＤＧｓ宣言プロジェクト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0" y="1136635"/>
            <a:ext cx="9906053" cy="1512025"/>
          </a:xfrm>
          <a:prstGeom prst="rect">
            <a:avLst/>
          </a:prstGeom>
          <a:solidFill>
            <a:srgbClr val="FFF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kumimoji="1"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◆　「大阪</a:t>
            </a:r>
            <a:r>
              <a:rPr kumimoji="1" lang="en-US" altLang="ja-JP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SDG</a:t>
            </a:r>
            <a:r>
              <a:rPr kumimoji="1" lang="ja-JP" altLang="en-US" b="1" dirty="0" err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ｓ</a:t>
            </a:r>
            <a:r>
              <a:rPr kumimoji="1"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行動憲章」の趣旨に沿って、皆さんがチャレンジする</a:t>
            </a:r>
            <a:r>
              <a:rPr lang="en-US" altLang="ja-JP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SDG</a:t>
            </a:r>
            <a:r>
              <a:rPr lang="ja-JP" altLang="en-US" b="1" dirty="0" err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ｓ</a:t>
            </a:r>
            <a:r>
              <a:rPr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達成</a:t>
            </a:r>
            <a:r>
              <a:rPr kumimoji="1"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に向けた取組みを</a:t>
            </a:r>
            <a:endParaRPr kumimoji="1" lang="en-US" altLang="ja-JP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宣言していただくプロジェクトです。</a:t>
            </a:r>
            <a:endParaRPr kumimoji="1" lang="en-US" altLang="ja-JP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◆　皆さんの宣言は、大阪府ホームページなどで広く発信し、オール大阪で</a:t>
            </a:r>
            <a:r>
              <a:rPr kumimoji="1" lang="en-US" altLang="ja-JP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SDG</a:t>
            </a:r>
            <a:r>
              <a:rPr kumimoji="1"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ｓ達成の機運を醸成し</a:t>
            </a:r>
            <a:endParaRPr kumimoji="1" lang="en-US" altLang="ja-JP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</a:t>
            </a:r>
            <a:r>
              <a:rPr kumimoji="1" lang="ja-JP" altLang="en-US" b="1" dirty="0" err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て</a:t>
            </a:r>
            <a:r>
              <a:rPr kumimoji="1"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いきたいと考えています。</a:t>
            </a:r>
            <a:endParaRPr kumimoji="1" lang="en-US" altLang="ja-JP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◆　多くの方に</a:t>
            </a:r>
            <a:r>
              <a:rPr lang="en-US" altLang="ja-JP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SDG</a:t>
            </a:r>
            <a:r>
              <a:rPr lang="ja-JP" altLang="en-US" b="1" dirty="0" err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ｓ</a:t>
            </a:r>
            <a:r>
              <a:rPr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の取組みの輪を広げるためるため、ぜひ皆さんも参加してください。</a:t>
            </a:r>
            <a:endParaRPr lang="en-US" altLang="ja-JP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4276950" y="3533813"/>
            <a:ext cx="2919007" cy="725042"/>
            <a:chOff x="7387792" y="5673813"/>
            <a:chExt cx="4150908" cy="905080"/>
          </a:xfrm>
        </p:grpSpPr>
        <p:sp>
          <p:nvSpPr>
            <p:cNvPr id="6" name="正方形/長方形 5"/>
            <p:cNvSpPr/>
            <p:nvPr/>
          </p:nvSpPr>
          <p:spPr>
            <a:xfrm>
              <a:off x="7387792" y="5673813"/>
              <a:ext cx="4150908" cy="90508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>
                <a:lnSpc>
                  <a:spcPts val="813"/>
                </a:lnSpc>
              </a:pPr>
              <a:endParaRPr kumimoji="1" lang="en-US" altLang="ja-JP" sz="1463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algn="ctr"/>
              <a:r>
                <a:rPr kumimoji="1" lang="ja-JP" altLang="en-US" sz="1138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詳しくは、府</a:t>
              </a:r>
              <a:r>
                <a:rPr kumimoji="1" lang="en-US" altLang="ja-JP" sz="1138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HP</a:t>
              </a:r>
              <a:r>
                <a:rPr kumimoji="1" lang="ja-JP" altLang="en-US" sz="1138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をご覧ください</a:t>
              </a: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7612656" y="6101568"/>
              <a:ext cx="3254165" cy="341790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9250" tIns="58500" rIns="29250" bIns="58500" rtlCol="0" anchor="ctr"/>
            <a:lstStyle/>
            <a:p>
              <a:pPr algn="ctr"/>
              <a:r>
                <a:rPr kumimoji="1" lang="ja-JP" altLang="en-US" sz="1463" b="1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大阪府　</a:t>
              </a:r>
              <a:r>
                <a:rPr kumimoji="1" lang="en-US" altLang="ja-JP" sz="1463" b="1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SDGs</a:t>
              </a:r>
              <a:endParaRPr kumimoji="1" lang="ja-JP" altLang="en-US" sz="1463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8" name="角丸四角形 7"/>
            <p:cNvSpPr/>
            <p:nvPr/>
          </p:nvSpPr>
          <p:spPr>
            <a:xfrm>
              <a:off x="10957892" y="6077292"/>
              <a:ext cx="418826" cy="370783"/>
            </a:xfrm>
            <a:prstGeom prst="roundRect">
              <a:avLst>
                <a:gd name="adj" fmla="val 23935"/>
              </a:avLst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63" dirty="0"/>
                <a:t>🔍</a:t>
              </a:r>
            </a:p>
          </p:txBody>
        </p:sp>
      </p:grpSp>
      <p:sp>
        <p:nvSpPr>
          <p:cNvPr id="9" name="角丸四角形 8"/>
          <p:cNvSpPr/>
          <p:nvPr/>
        </p:nvSpPr>
        <p:spPr>
          <a:xfrm>
            <a:off x="123697" y="2999556"/>
            <a:ext cx="1082250" cy="2632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463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対　象</a:t>
            </a:r>
            <a:endParaRPr kumimoji="1" lang="en-US" altLang="ja-JP" sz="1463" b="1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23697" y="3541497"/>
            <a:ext cx="1082250" cy="2632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463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参加方法</a:t>
            </a:r>
            <a:endParaRPr kumimoji="1" lang="en-US" altLang="ja-JP" sz="1463" b="1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390051" y="3488886"/>
            <a:ext cx="40379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38"/>
              </a:lnSpc>
              <a:defRPr/>
            </a:pPr>
            <a:r>
              <a:rPr kumimoji="1" lang="ja-JP" altLang="en-US" sz="1625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大阪府ホームページ</a:t>
            </a:r>
            <a:endParaRPr kumimoji="1" lang="en-US" altLang="ja-JP" sz="1625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2438"/>
              </a:lnSpc>
              <a:defRPr/>
            </a:pPr>
            <a:r>
              <a:rPr kumimoji="1" lang="ja-JP" altLang="en-US" sz="1625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大阪府</a:t>
            </a:r>
            <a:r>
              <a:rPr kumimoji="1" lang="en-US" altLang="ja-JP" sz="1625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SDGs【</a:t>
            </a:r>
            <a:r>
              <a:rPr kumimoji="1" lang="ja-JP" altLang="en-US" sz="1625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公式</a:t>
            </a:r>
            <a:r>
              <a:rPr kumimoji="1" lang="en-US" altLang="ja-JP" sz="1625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】Twitter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621" y="3568831"/>
            <a:ext cx="718892" cy="71889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855" y="3644979"/>
            <a:ext cx="582612" cy="582612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4276950" y="3026957"/>
            <a:ext cx="1082250" cy="2632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463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宣言内容</a:t>
            </a:r>
            <a:endParaRPr kumimoji="1" lang="en-US" altLang="ja-JP" sz="1463" b="1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452495" y="2951452"/>
            <a:ext cx="44535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38"/>
              </a:lnSpc>
              <a:defRPr/>
            </a:pPr>
            <a:r>
              <a:rPr kumimoji="1" lang="en-US" altLang="ja-JP" sz="1625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SDGs</a:t>
            </a:r>
            <a:r>
              <a:rPr kumimoji="1" lang="ja-JP" altLang="en-US" sz="1625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の達成に向けた取組み ＋ </a:t>
            </a:r>
            <a:r>
              <a:rPr kumimoji="1" lang="ja-JP" altLang="en-US" sz="1625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関連するゴール</a:t>
            </a:r>
            <a:endParaRPr kumimoji="1" lang="en-US" altLang="ja-JP" sz="1625" b="1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390050" y="2913460"/>
            <a:ext cx="3978947" cy="538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ts val="3169"/>
              </a:lnSpc>
              <a:defRPr/>
            </a:pPr>
            <a:r>
              <a:rPr kumimoji="1" lang="ja-JP" altLang="en-US" sz="1625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府民、府内の企業・団体など</a:t>
            </a:r>
            <a:endParaRPr kumimoji="1" lang="en-US" altLang="ja-JP" sz="1625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82347" y="4408369"/>
            <a:ext cx="9742335" cy="1766901"/>
          </a:xfrm>
          <a:prstGeom prst="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63"/>
          </a:p>
        </p:txBody>
      </p:sp>
      <p:sp>
        <p:nvSpPr>
          <p:cNvPr id="20" name="正方形/長方形 19"/>
          <p:cNvSpPr/>
          <p:nvPr/>
        </p:nvSpPr>
        <p:spPr>
          <a:xfrm>
            <a:off x="75519" y="4294746"/>
            <a:ext cx="1706876" cy="2632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63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取り組み宣言の例</a:t>
            </a:r>
          </a:p>
        </p:txBody>
      </p:sp>
      <p:sp>
        <p:nvSpPr>
          <p:cNvPr id="21" name="角丸四角形 20"/>
          <p:cNvSpPr/>
          <p:nvPr/>
        </p:nvSpPr>
        <p:spPr>
          <a:xfrm>
            <a:off x="841312" y="4644200"/>
            <a:ext cx="2340000" cy="511890"/>
          </a:xfrm>
          <a:prstGeom prst="roundRect">
            <a:avLst/>
          </a:prstGeom>
          <a:solidFill>
            <a:srgbClr val="FFCC66"/>
          </a:solidFill>
          <a:ln cmpd="dbl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1463" b="1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冷蔵庫の中を把握して、</a:t>
            </a:r>
            <a:endParaRPr kumimoji="1" lang="en-US" altLang="ja-JP" sz="1463" b="1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1463" b="1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必要な分だけ買い足す</a:t>
            </a: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55" y="4644200"/>
            <a:ext cx="610899" cy="610899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32" y="4652696"/>
            <a:ext cx="607102" cy="607102"/>
          </a:xfrm>
          <a:prstGeom prst="rect">
            <a:avLst/>
          </a:prstGeom>
        </p:spPr>
      </p:pic>
      <p:sp>
        <p:nvSpPr>
          <p:cNvPr id="24" name="角丸四角形 23"/>
          <p:cNvSpPr/>
          <p:nvPr/>
        </p:nvSpPr>
        <p:spPr>
          <a:xfrm>
            <a:off x="7403372" y="4647441"/>
            <a:ext cx="2310750" cy="51068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cmpd="dbl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1463" b="1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誰もが働きやすい</a:t>
            </a:r>
            <a:endParaRPr kumimoji="1" lang="en-US" altLang="ja-JP" sz="1463" b="1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1463" b="1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職場環境を作る</a:t>
            </a:r>
            <a:endParaRPr kumimoji="1" lang="en-US" altLang="ja-JP" sz="1463" b="1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871" y="4662812"/>
            <a:ext cx="611325" cy="611325"/>
          </a:xfrm>
          <a:prstGeom prst="rect">
            <a:avLst/>
          </a:prstGeom>
        </p:spPr>
      </p:pic>
      <p:pic>
        <p:nvPicPr>
          <p:cNvPr id="26" name="Picture 6" descr="キラキラ飾りのイラスト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021" y="5262516"/>
            <a:ext cx="517186" cy="51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キラキラ飾りのイラスト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962" y="5386633"/>
            <a:ext cx="517186" cy="51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0"/>
          <a:stretch/>
        </p:blipFill>
        <p:spPr>
          <a:xfrm>
            <a:off x="7873931" y="5173684"/>
            <a:ext cx="1486784" cy="880940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 bwMode="white">
          <a:xfrm>
            <a:off x="4548942" y="5156090"/>
            <a:ext cx="527520" cy="277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/>
          </a:p>
        </p:txBody>
      </p:sp>
      <p:sp>
        <p:nvSpPr>
          <p:cNvPr id="30" name="角丸四角形 29"/>
          <p:cNvSpPr/>
          <p:nvPr/>
        </p:nvSpPr>
        <p:spPr>
          <a:xfrm>
            <a:off x="4133463" y="4644200"/>
            <a:ext cx="2310750" cy="50733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cmpd="dbl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1463" b="1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エコバッグやマイボトル、</a:t>
            </a:r>
            <a:endParaRPr kumimoji="1" lang="en-US" altLang="ja-JP" sz="1463" b="1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1463" b="1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マイ容器を使う</a:t>
            </a: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02" y="5237190"/>
            <a:ext cx="1820791" cy="820508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399" y="5238397"/>
            <a:ext cx="1127848" cy="845886"/>
          </a:xfrm>
          <a:prstGeom prst="rect">
            <a:avLst/>
          </a:prstGeom>
        </p:spPr>
      </p:pic>
      <p:pic>
        <p:nvPicPr>
          <p:cNvPr id="34" name="Picture 16" descr="タッパーのイラスト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395" y="5528364"/>
            <a:ext cx="639663" cy="57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698" y="3265871"/>
            <a:ext cx="1260924" cy="1260924"/>
          </a:xfrm>
          <a:prstGeom prst="rect">
            <a:avLst/>
          </a:prstGeom>
        </p:spPr>
      </p:pic>
      <p:cxnSp>
        <p:nvCxnSpPr>
          <p:cNvPr id="35" name="直線コネクタ 34"/>
          <p:cNvCxnSpPr/>
          <p:nvPr/>
        </p:nvCxnSpPr>
        <p:spPr>
          <a:xfrm>
            <a:off x="-49906" y="916703"/>
            <a:ext cx="9906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757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正方形/長方形 61"/>
          <p:cNvSpPr/>
          <p:nvPr/>
        </p:nvSpPr>
        <p:spPr>
          <a:xfrm>
            <a:off x="0" y="1208"/>
            <a:ext cx="9906000" cy="497013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皆さんから寄せられた“私の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宣言”</a:t>
            </a:r>
          </a:p>
        </p:txBody>
      </p:sp>
      <p:sp>
        <p:nvSpPr>
          <p:cNvPr id="8" name="フリーフォーム 7"/>
          <p:cNvSpPr/>
          <p:nvPr/>
        </p:nvSpPr>
        <p:spPr>
          <a:xfrm rot="60000" flipH="1">
            <a:off x="310788" y="2864394"/>
            <a:ext cx="3600000" cy="1080000"/>
          </a:xfrm>
          <a:custGeom>
            <a:avLst/>
            <a:gdLst>
              <a:gd name="connsiteX0" fmla="*/ 183416 w 2526832"/>
              <a:gd name="connsiteY0" fmla="*/ 850 h 710450"/>
              <a:gd name="connsiteX1" fmla="*/ 9425 w 2526832"/>
              <a:gd name="connsiteY1" fmla="*/ 0 h 710450"/>
              <a:gd name="connsiteX2" fmla="*/ 0 w 2526832"/>
              <a:gd name="connsiteY2" fmla="*/ 539954 h 710450"/>
              <a:gd name="connsiteX3" fmla="*/ 183416 w 2526832"/>
              <a:gd name="connsiteY3" fmla="*/ 540850 h 710450"/>
              <a:gd name="connsiteX4" fmla="*/ 2343416 w 2526832"/>
              <a:gd name="connsiteY4" fmla="*/ 709600 h 710450"/>
              <a:gd name="connsiteX5" fmla="*/ 2517407 w 2526832"/>
              <a:gd name="connsiteY5" fmla="*/ 710450 h 710450"/>
              <a:gd name="connsiteX6" fmla="*/ 2526832 w 2526832"/>
              <a:gd name="connsiteY6" fmla="*/ 170496 h 710450"/>
              <a:gd name="connsiteX7" fmla="*/ 2343416 w 2526832"/>
              <a:gd name="connsiteY7" fmla="*/ 169600 h 710450"/>
              <a:gd name="connsiteX8" fmla="*/ 183416 w 2526832"/>
              <a:gd name="connsiteY8" fmla="*/ 850 h 71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6832" h="710450">
                <a:moveTo>
                  <a:pt x="183416" y="850"/>
                </a:moveTo>
                <a:lnTo>
                  <a:pt x="9425" y="0"/>
                </a:lnTo>
                <a:lnTo>
                  <a:pt x="0" y="539954"/>
                </a:lnTo>
                <a:lnTo>
                  <a:pt x="183416" y="540850"/>
                </a:lnTo>
                <a:cubicBezTo>
                  <a:pt x="903416" y="559600"/>
                  <a:pt x="1623416" y="690850"/>
                  <a:pt x="2343416" y="709600"/>
                </a:cubicBezTo>
                <a:lnTo>
                  <a:pt x="2517407" y="710450"/>
                </a:lnTo>
                <a:lnTo>
                  <a:pt x="2526832" y="170496"/>
                </a:lnTo>
                <a:lnTo>
                  <a:pt x="2343416" y="169600"/>
                </a:lnTo>
                <a:cubicBezTo>
                  <a:pt x="1623416" y="150850"/>
                  <a:pt x="903416" y="19600"/>
                  <a:pt x="183416" y="850"/>
                </a:cubicBezTo>
                <a:close/>
              </a:path>
            </a:pathLst>
          </a:custGeom>
          <a:solidFill>
            <a:srgbClr val="68A042"/>
          </a:solidFill>
          <a:ln w="101600" cap="sq">
            <a:noFill/>
            <a:miter lim="800000"/>
          </a:ln>
          <a:effectLst>
            <a:outerShdw blurRad="38100" dist="279400" dir="600000" sx="90000" sy="90000" kx="110000" ky="200000" algn="tl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9" y="3997494"/>
            <a:ext cx="632965" cy="63296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59" y="3997495"/>
            <a:ext cx="632965" cy="63296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139" y="3997494"/>
            <a:ext cx="632965" cy="632965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 rot="21360000">
            <a:off x="711995" y="3015792"/>
            <a:ext cx="3182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chemeClr val="bg1"/>
                </a:solidFill>
                <a:latin typeface="+mn-ea"/>
              </a:rPr>
              <a:t>毎日、健康のため運動します。</a:t>
            </a:r>
            <a:endParaRPr lang="en-US" altLang="ja-JP" sz="1600" dirty="0">
              <a:solidFill>
                <a:schemeClr val="bg1"/>
              </a:solidFill>
              <a:latin typeface="+mn-ea"/>
            </a:endParaRPr>
          </a:p>
          <a:p>
            <a:r>
              <a:rPr lang="ja-JP" altLang="en-US" sz="1600" dirty="0">
                <a:solidFill>
                  <a:schemeClr val="bg1"/>
                </a:solidFill>
                <a:latin typeface="+mn-ea"/>
              </a:rPr>
              <a:t>家族と一緒に地域の活動に参加し、地元をみんなで盛り上げる。</a:t>
            </a:r>
            <a:endParaRPr lang="ja-JP" altLang="en-US" sz="16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99779" y="3083165"/>
            <a:ext cx="439089" cy="82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" name="グループ化 22"/>
          <p:cNvGrpSpPr/>
          <p:nvPr/>
        </p:nvGrpSpPr>
        <p:grpSpPr>
          <a:xfrm>
            <a:off x="327362" y="1066798"/>
            <a:ext cx="3611009" cy="1080000"/>
            <a:chOff x="617965" y="1022713"/>
            <a:chExt cx="3611009" cy="1080000"/>
          </a:xfrm>
        </p:grpSpPr>
        <p:sp>
          <p:nvSpPr>
            <p:cNvPr id="15" name="フリーフォーム 14"/>
            <p:cNvSpPr/>
            <p:nvPr/>
          </p:nvSpPr>
          <p:spPr>
            <a:xfrm rot="60000" flipH="1">
              <a:off x="628974" y="1022713"/>
              <a:ext cx="3600000" cy="1080000"/>
            </a:xfrm>
            <a:custGeom>
              <a:avLst/>
              <a:gdLst>
                <a:gd name="connsiteX0" fmla="*/ 183416 w 2526832"/>
                <a:gd name="connsiteY0" fmla="*/ 850 h 710450"/>
                <a:gd name="connsiteX1" fmla="*/ 9425 w 2526832"/>
                <a:gd name="connsiteY1" fmla="*/ 0 h 710450"/>
                <a:gd name="connsiteX2" fmla="*/ 0 w 2526832"/>
                <a:gd name="connsiteY2" fmla="*/ 539954 h 710450"/>
                <a:gd name="connsiteX3" fmla="*/ 183416 w 2526832"/>
                <a:gd name="connsiteY3" fmla="*/ 540850 h 710450"/>
                <a:gd name="connsiteX4" fmla="*/ 2343416 w 2526832"/>
                <a:gd name="connsiteY4" fmla="*/ 709600 h 710450"/>
                <a:gd name="connsiteX5" fmla="*/ 2517407 w 2526832"/>
                <a:gd name="connsiteY5" fmla="*/ 710450 h 710450"/>
                <a:gd name="connsiteX6" fmla="*/ 2526832 w 2526832"/>
                <a:gd name="connsiteY6" fmla="*/ 170496 h 710450"/>
                <a:gd name="connsiteX7" fmla="*/ 2343416 w 2526832"/>
                <a:gd name="connsiteY7" fmla="*/ 169600 h 710450"/>
                <a:gd name="connsiteX8" fmla="*/ 183416 w 2526832"/>
                <a:gd name="connsiteY8" fmla="*/ 850 h 71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6832" h="710450">
                  <a:moveTo>
                    <a:pt x="183416" y="850"/>
                  </a:moveTo>
                  <a:lnTo>
                    <a:pt x="9425" y="0"/>
                  </a:lnTo>
                  <a:lnTo>
                    <a:pt x="0" y="539954"/>
                  </a:lnTo>
                  <a:lnTo>
                    <a:pt x="183416" y="540850"/>
                  </a:lnTo>
                  <a:cubicBezTo>
                    <a:pt x="903416" y="559600"/>
                    <a:pt x="1623416" y="690850"/>
                    <a:pt x="2343416" y="709600"/>
                  </a:cubicBezTo>
                  <a:lnTo>
                    <a:pt x="2517407" y="710450"/>
                  </a:lnTo>
                  <a:lnTo>
                    <a:pt x="2526832" y="170496"/>
                  </a:lnTo>
                  <a:lnTo>
                    <a:pt x="2343416" y="169600"/>
                  </a:lnTo>
                  <a:cubicBezTo>
                    <a:pt x="1623416" y="150850"/>
                    <a:pt x="903416" y="19600"/>
                    <a:pt x="183416" y="850"/>
                  </a:cubicBezTo>
                  <a:close/>
                </a:path>
              </a:pathLst>
            </a:custGeom>
            <a:solidFill>
              <a:srgbClr val="EAB200"/>
            </a:solidFill>
            <a:ln w="101600" cap="sq">
              <a:noFill/>
              <a:miter lim="800000"/>
            </a:ln>
            <a:effectLst>
              <a:outerShdw blurRad="38100" dist="279400" dir="600000" sx="90000" sy="90000" kx="110000" ky="200000" algn="tl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617965" y="1241484"/>
              <a:ext cx="439089" cy="828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正方形/長方形 1"/>
            <p:cNvSpPr/>
            <p:nvPr/>
          </p:nvSpPr>
          <p:spPr>
            <a:xfrm rot="21360000">
              <a:off x="1212837" y="1238981"/>
              <a:ext cx="286950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600" dirty="0">
                  <a:solidFill>
                    <a:schemeClr val="bg1"/>
                  </a:solidFill>
                  <a:latin typeface="+mn-ea"/>
                </a:rPr>
                <a:t>嫌いな食べ物を残すのではなく頑張って食べて食品ロスを減らす</a:t>
              </a:r>
              <a:r>
                <a:rPr lang="ja-JP" altLang="en-US" sz="1600" dirty="0">
                  <a:latin typeface="+mn-ea"/>
                </a:rPr>
                <a:t>	</a:t>
              </a:r>
            </a:p>
          </p:txBody>
        </p:sp>
      </p:grpSp>
      <p:sp>
        <p:nvSpPr>
          <p:cNvPr id="19" name="フリーフォーム 18"/>
          <p:cNvSpPr/>
          <p:nvPr/>
        </p:nvSpPr>
        <p:spPr>
          <a:xfrm rot="60000" flipH="1">
            <a:off x="6083909" y="4527360"/>
            <a:ext cx="3600000" cy="1080000"/>
          </a:xfrm>
          <a:custGeom>
            <a:avLst/>
            <a:gdLst>
              <a:gd name="connsiteX0" fmla="*/ 183416 w 2526832"/>
              <a:gd name="connsiteY0" fmla="*/ 850 h 710450"/>
              <a:gd name="connsiteX1" fmla="*/ 9425 w 2526832"/>
              <a:gd name="connsiteY1" fmla="*/ 0 h 710450"/>
              <a:gd name="connsiteX2" fmla="*/ 0 w 2526832"/>
              <a:gd name="connsiteY2" fmla="*/ 539954 h 710450"/>
              <a:gd name="connsiteX3" fmla="*/ 183416 w 2526832"/>
              <a:gd name="connsiteY3" fmla="*/ 540850 h 710450"/>
              <a:gd name="connsiteX4" fmla="*/ 2343416 w 2526832"/>
              <a:gd name="connsiteY4" fmla="*/ 709600 h 710450"/>
              <a:gd name="connsiteX5" fmla="*/ 2517407 w 2526832"/>
              <a:gd name="connsiteY5" fmla="*/ 710450 h 710450"/>
              <a:gd name="connsiteX6" fmla="*/ 2526832 w 2526832"/>
              <a:gd name="connsiteY6" fmla="*/ 170496 h 710450"/>
              <a:gd name="connsiteX7" fmla="*/ 2343416 w 2526832"/>
              <a:gd name="connsiteY7" fmla="*/ 169600 h 710450"/>
              <a:gd name="connsiteX8" fmla="*/ 183416 w 2526832"/>
              <a:gd name="connsiteY8" fmla="*/ 850 h 71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6832" h="710450">
                <a:moveTo>
                  <a:pt x="183416" y="850"/>
                </a:moveTo>
                <a:lnTo>
                  <a:pt x="9425" y="0"/>
                </a:lnTo>
                <a:lnTo>
                  <a:pt x="0" y="539954"/>
                </a:lnTo>
                <a:lnTo>
                  <a:pt x="183416" y="540850"/>
                </a:lnTo>
                <a:cubicBezTo>
                  <a:pt x="903416" y="559600"/>
                  <a:pt x="1623416" y="690850"/>
                  <a:pt x="2343416" y="709600"/>
                </a:cubicBezTo>
                <a:lnTo>
                  <a:pt x="2517407" y="710450"/>
                </a:lnTo>
                <a:lnTo>
                  <a:pt x="2526832" y="170496"/>
                </a:lnTo>
                <a:lnTo>
                  <a:pt x="2343416" y="169600"/>
                </a:lnTo>
                <a:cubicBezTo>
                  <a:pt x="1623416" y="150850"/>
                  <a:pt x="903416" y="19600"/>
                  <a:pt x="183416" y="850"/>
                </a:cubicBezTo>
                <a:close/>
              </a:path>
            </a:pathLst>
          </a:custGeom>
          <a:solidFill>
            <a:srgbClr val="3D6DC3"/>
          </a:solidFill>
          <a:ln w="101600" cap="sq">
            <a:noFill/>
            <a:miter lim="800000"/>
          </a:ln>
          <a:effectLst>
            <a:outerShdw blurRad="38100" dist="279400" dir="600000" sx="90000" sy="90000" kx="110000" ky="200000" algn="tl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6072900" y="4746131"/>
            <a:ext cx="439089" cy="82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rot="21360000">
            <a:off x="6709309" y="4893336"/>
            <a:ext cx="2031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>
                <a:latin typeface="+mn-ea"/>
              </a:rPr>
              <a:t>釣り糸をひろう	</a:t>
            </a: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34" y="5638693"/>
            <a:ext cx="632965" cy="632965"/>
          </a:xfrm>
          <a:prstGeom prst="rect">
            <a:avLst/>
          </a:prstGeom>
        </p:spPr>
      </p:pic>
      <p:sp>
        <p:nvSpPr>
          <p:cNvPr id="24" name="フリーフォーム 23"/>
          <p:cNvSpPr/>
          <p:nvPr/>
        </p:nvSpPr>
        <p:spPr>
          <a:xfrm rot="60000" flipH="1">
            <a:off x="3947551" y="2262849"/>
            <a:ext cx="3600000" cy="1080000"/>
          </a:xfrm>
          <a:custGeom>
            <a:avLst/>
            <a:gdLst>
              <a:gd name="connsiteX0" fmla="*/ 183416 w 2526832"/>
              <a:gd name="connsiteY0" fmla="*/ 850 h 710450"/>
              <a:gd name="connsiteX1" fmla="*/ 9425 w 2526832"/>
              <a:gd name="connsiteY1" fmla="*/ 0 h 710450"/>
              <a:gd name="connsiteX2" fmla="*/ 0 w 2526832"/>
              <a:gd name="connsiteY2" fmla="*/ 539954 h 710450"/>
              <a:gd name="connsiteX3" fmla="*/ 183416 w 2526832"/>
              <a:gd name="connsiteY3" fmla="*/ 540850 h 710450"/>
              <a:gd name="connsiteX4" fmla="*/ 2343416 w 2526832"/>
              <a:gd name="connsiteY4" fmla="*/ 709600 h 710450"/>
              <a:gd name="connsiteX5" fmla="*/ 2517407 w 2526832"/>
              <a:gd name="connsiteY5" fmla="*/ 710450 h 710450"/>
              <a:gd name="connsiteX6" fmla="*/ 2526832 w 2526832"/>
              <a:gd name="connsiteY6" fmla="*/ 170496 h 710450"/>
              <a:gd name="connsiteX7" fmla="*/ 2343416 w 2526832"/>
              <a:gd name="connsiteY7" fmla="*/ 169600 h 710450"/>
              <a:gd name="connsiteX8" fmla="*/ 183416 w 2526832"/>
              <a:gd name="connsiteY8" fmla="*/ 850 h 71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6832" h="710450">
                <a:moveTo>
                  <a:pt x="183416" y="850"/>
                </a:moveTo>
                <a:lnTo>
                  <a:pt x="9425" y="0"/>
                </a:lnTo>
                <a:lnTo>
                  <a:pt x="0" y="539954"/>
                </a:lnTo>
                <a:lnTo>
                  <a:pt x="183416" y="540850"/>
                </a:lnTo>
                <a:cubicBezTo>
                  <a:pt x="903416" y="559600"/>
                  <a:pt x="1623416" y="690850"/>
                  <a:pt x="2343416" y="709600"/>
                </a:cubicBezTo>
                <a:lnTo>
                  <a:pt x="2517407" y="710450"/>
                </a:lnTo>
                <a:lnTo>
                  <a:pt x="2526832" y="170496"/>
                </a:lnTo>
                <a:lnTo>
                  <a:pt x="2343416" y="169600"/>
                </a:lnTo>
                <a:cubicBezTo>
                  <a:pt x="1623416" y="150850"/>
                  <a:pt x="903416" y="19600"/>
                  <a:pt x="183416" y="850"/>
                </a:cubicBezTo>
                <a:close/>
              </a:path>
            </a:pathLst>
          </a:custGeom>
          <a:solidFill>
            <a:srgbClr val="FF3F3F"/>
          </a:solidFill>
          <a:ln w="101600" cap="sq">
            <a:noFill/>
            <a:miter lim="800000"/>
          </a:ln>
          <a:effectLst>
            <a:outerShdw blurRad="38100" dist="279400" dir="600000" sx="90000" sy="90000" kx="110000" ky="200000" algn="tl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3936542" y="2481620"/>
            <a:ext cx="439089" cy="82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 rot="21360000">
            <a:off x="4582809" y="2483440"/>
            <a:ext cx="2534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+mn-ea"/>
              </a:rPr>
              <a:t>仕事でも家庭でも男女公平を心掛ける</a:t>
            </a:r>
            <a:r>
              <a:rPr lang="en-US" altLang="ja-JP" sz="1600" dirty="0">
                <a:latin typeface="+mn-ea"/>
              </a:rPr>
              <a:t>	</a:t>
            </a: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745" y="2428564"/>
            <a:ext cx="632965" cy="632965"/>
          </a:xfrm>
          <a:prstGeom prst="rect">
            <a:avLst/>
          </a:prstGeom>
        </p:spPr>
      </p:pic>
      <p:sp>
        <p:nvSpPr>
          <p:cNvPr id="31" name="フリーフォーム 30"/>
          <p:cNvSpPr/>
          <p:nvPr/>
        </p:nvSpPr>
        <p:spPr>
          <a:xfrm rot="60000" flipH="1">
            <a:off x="3947549" y="3314706"/>
            <a:ext cx="3600000" cy="1080000"/>
          </a:xfrm>
          <a:custGeom>
            <a:avLst/>
            <a:gdLst>
              <a:gd name="connsiteX0" fmla="*/ 183416 w 2526832"/>
              <a:gd name="connsiteY0" fmla="*/ 850 h 710450"/>
              <a:gd name="connsiteX1" fmla="*/ 9425 w 2526832"/>
              <a:gd name="connsiteY1" fmla="*/ 0 h 710450"/>
              <a:gd name="connsiteX2" fmla="*/ 0 w 2526832"/>
              <a:gd name="connsiteY2" fmla="*/ 539954 h 710450"/>
              <a:gd name="connsiteX3" fmla="*/ 183416 w 2526832"/>
              <a:gd name="connsiteY3" fmla="*/ 540850 h 710450"/>
              <a:gd name="connsiteX4" fmla="*/ 2343416 w 2526832"/>
              <a:gd name="connsiteY4" fmla="*/ 709600 h 710450"/>
              <a:gd name="connsiteX5" fmla="*/ 2517407 w 2526832"/>
              <a:gd name="connsiteY5" fmla="*/ 710450 h 710450"/>
              <a:gd name="connsiteX6" fmla="*/ 2526832 w 2526832"/>
              <a:gd name="connsiteY6" fmla="*/ 170496 h 710450"/>
              <a:gd name="connsiteX7" fmla="*/ 2343416 w 2526832"/>
              <a:gd name="connsiteY7" fmla="*/ 169600 h 710450"/>
              <a:gd name="connsiteX8" fmla="*/ 183416 w 2526832"/>
              <a:gd name="connsiteY8" fmla="*/ 850 h 71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6832" h="710450">
                <a:moveTo>
                  <a:pt x="183416" y="850"/>
                </a:moveTo>
                <a:lnTo>
                  <a:pt x="9425" y="0"/>
                </a:lnTo>
                <a:lnTo>
                  <a:pt x="0" y="539954"/>
                </a:lnTo>
                <a:lnTo>
                  <a:pt x="183416" y="540850"/>
                </a:lnTo>
                <a:cubicBezTo>
                  <a:pt x="903416" y="559600"/>
                  <a:pt x="1623416" y="690850"/>
                  <a:pt x="2343416" y="709600"/>
                </a:cubicBezTo>
                <a:lnTo>
                  <a:pt x="2517407" y="710450"/>
                </a:lnTo>
                <a:lnTo>
                  <a:pt x="2526832" y="170496"/>
                </a:lnTo>
                <a:lnTo>
                  <a:pt x="2343416" y="169600"/>
                </a:lnTo>
                <a:cubicBezTo>
                  <a:pt x="1623416" y="150850"/>
                  <a:pt x="903416" y="19600"/>
                  <a:pt x="183416" y="850"/>
                </a:cubicBezTo>
                <a:close/>
              </a:path>
            </a:pathLst>
          </a:custGeom>
          <a:solidFill>
            <a:srgbClr val="A20078"/>
          </a:solidFill>
          <a:ln w="101600" cap="sq">
            <a:noFill/>
            <a:miter lim="800000"/>
          </a:ln>
          <a:effectLst>
            <a:outerShdw blurRad="38100" dist="279400" dir="600000" sx="90000" sy="90000" kx="110000" ky="200000" algn="tl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正方形/長方形 31"/>
          <p:cNvSpPr/>
          <p:nvPr/>
        </p:nvSpPr>
        <p:spPr>
          <a:xfrm>
            <a:off x="3936540" y="3533477"/>
            <a:ext cx="439089" cy="828000"/>
          </a:xfrm>
          <a:prstGeom prst="rect">
            <a:avLst/>
          </a:prstGeom>
          <a:solidFill>
            <a:srgbClr val="700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 rot="21360000">
            <a:off x="4443479" y="3226385"/>
            <a:ext cx="29140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ja-JP" altLang="en-US" sz="1600" dirty="0">
              <a:solidFill>
                <a:schemeClr val="bg1"/>
              </a:solidFill>
              <a:latin typeface="+mn-ea"/>
            </a:endParaRPr>
          </a:p>
          <a:p>
            <a:r>
              <a:rPr lang="ja-JP" altLang="en-US" sz="1600" dirty="0">
                <a:solidFill>
                  <a:schemeClr val="bg1"/>
                </a:solidFill>
                <a:latin typeface="+mn-ea"/>
              </a:rPr>
              <a:t> 多様性を受け入れ、いつでも誰とでも、最高の職場環境を創る。	</a:t>
            </a: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525" y="3492083"/>
            <a:ext cx="632965" cy="632965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211" y="3473143"/>
            <a:ext cx="632965" cy="63296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267644" y="6552185"/>
            <a:ext cx="6638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各ゴールは“私の</a:t>
            </a:r>
            <a:r>
              <a:rPr kumimoji="1" lang="en-US" altLang="ja-JP" sz="1200" dirty="0"/>
              <a:t>SDGs</a:t>
            </a:r>
            <a:r>
              <a:rPr kumimoji="1" lang="ja-JP" altLang="en-US" sz="1200" dirty="0"/>
              <a:t>宣言”にあわせ、めざすゴールとして記載されたものを掲載しています。</a:t>
            </a: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414" y="5674006"/>
            <a:ext cx="632965" cy="632965"/>
          </a:xfrm>
          <a:prstGeom prst="rect">
            <a:avLst/>
          </a:prstGeom>
        </p:spPr>
      </p:pic>
      <p:sp>
        <p:nvSpPr>
          <p:cNvPr id="40" name="フリーフォーム 39"/>
          <p:cNvSpPr/>
          <p:nvPr/>
        </p:nvSpPr>
        <p:spPr>
          <a:xfrm rot="60000" flipH="1">
            <a:off x="310790" y="4678115"/>
            <a:ext cx="3600000" cy="1080000"/>
          </a:xfrm>
          <a:custGeom>
            <a:avLst/>
            <a:gdLst>
              <a:gd name="connsiteX0" fmla="*/ 183416 w 2526832"/>
              <a:gd name="connsiteY0" fmla="*/ 850 h 710450"/>
              <a:gd name="connsiteX1" fmla="*/ 9425 w 2526832"/>
              <a:gd name="connsiteY1" fmla="*/ 0 h 710450"/>
              <a:gd name="connsiteX2" fmla="*/ 0 w 2526832"/>
              <a:gd name="connsiteY2" fmla="*/ 539954 h 710450"/>
              <a:gd name="connsiteX3" fmla="*/ 183416 w 2526832"/>
              <a:gd name="connsiteY3" fmla="*/ 540850 h 710450"/>
              <a:gd name="connsiteX4" fmla="*/ 2343416 w 2526832"/>
              <a:gd name="connsiteY4" fmla="*/ 709600 h 710450"/>
              <a:gd name="connsiteX5" fmla="*/ 2517407 w 2526832"/>
              <a:gd name="connsiteY5" fmla="*/ 710450 h 710450"/>
              <a:gd name="connsiteX6" fmla="*/ 2526832 w 2526832"/>
              <a:gd name="connsiteY6" fmla="*/ 170496 h 710450"/>
              <a:gd name="connsiteX7" fmla="*/ 2343416 w 2526832"/>
              <a:gd name="connsiteY7" fmla="*/ 169600 h 710450"/>
              <a:gd name="connsiteX8" fmla="*/ 183416 w 2526832"/>
              <a:gd name="connsiteY8" fmla="*/ 850 h 71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6832" h="710450">
                <a:moveTo>
                  <a:pt x="183416" y="850"/>
                </a:moveTo>
                <a:lnTo>
                  <a:pt x="9425" y="0"/>
                </a:lnTo>
                <a:lnTo>
                  <a:pt x="0" y="539954"/>
                </a:lnTo>
                <a:lnTo>
                  <a:pt x="183416" y="540850"/>
                </a:lnTo>
                <a:cubicBezTo>
                  <a:pt x="903416" y="559600"/>
                  <a:pt x="1623416" y="690850"/>
                  <a:pt x="2343416" y="709600"/>
                </a:cubicBezTo>
                <a:lnTo>
                  <a:pt x="2517407" y="710450"/>
                </a:lnTo>
                <a:lnTo>
                  <a:pt x="2526832" y="170496"/>
                </a:lnTo>
                <a:lnTo>
                  <a:pt x="2343416" y="169600"/>
                </a:lnTo>
                <a:cubicBezTo>
                  <a:pt x="1623416" y="150850"/>
                  <a:pt x="903416" y="19600"/>
                  <a:pt x="183416" y="850"/>
                </a:cubicBezTo>
                <a:close/>
              </a:path>
            </a:pathLst>
          </a:custGeom>
          <a:solidFill>
            <a:srgbClr val="F44B3E"/>
          </a:solidFill>
          <a:ln w="101600" cap="sq">
            <a:noFill/>
            <a:miter lim="800000"/>
          </a:ln>
          <a:effectLst>
            <a:outerShdw blurRad="38100" dist="279400" dir="600000" sx="90000" sy="90000" kx="110000" ky="200000" algn="tl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正方形/長方形 40"/>
          <p:cNvSpPr/>
          <p:nvPr/>
        </p:nvSpPr>
        <p:spPr>
          <a:xfrm>
            <a:off x="299781" y="4896886"/>
            <a:ext cx="439089" cy="828000"/>
          </a:xfrm>
          <a:prstGeom prst="rect">
            <a:avLst/>
          </a:prstGeom>
          <a:solidFill>
            <a:srgbClr val="C518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 rot="21360000">
            <a:off x="803313" y="4920128"/>
            <a:ext cx="29813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chemeClr val="bg1"/>
                </a:solidFill>
                <a:latin typeface="+mn-ea"/>
              </a:rPr>
              <a:t> </a:t>
            </a:r>
            <a:r>
              <a:rPr lang="ja-JP" altLang="en-US" sz="1600" dirty="0">
                <a:latin typeface="+mn-ea"/>
              </a:rPr>
              <a:t>フェアトレードの商品を買います	</a:t>
            </a:r>
          </a:p>
        </p:txBody>
      </p:sp>
      <p:sp>
        <p:nvSpPr>
          <p:cNvPr id="45" name="フリーフォーム 44"/>
          <p:cNvSpPr/>
          <p:nvPr/>
        </p:nvSpPr>
        <p:spPr>
          <a:xfrm rot="60000" flipH="1">
            <a:off x="5967629" y="565707"/>
            <a:ext cx="3600000" cy="1080000"/>
          </a:xfrm>
          <a:custGeom>
            <a:avLst/>
            <a:gdLst>
              <a:gd name="connsiteX0" fmla="*/ 183416 w 2526832"/>
              <a:gd name="connsiteY0" fmla="*/ 850 h 710450"/>
              <a:gd name="connsiteX1" fmla="*/ 9425 w 2526832"/>
              <a:gd name="connsiteY1" fmla="*/ 0 h 710450"/>
              <a:gd name="connsiteX2" fmla="*/ 0 w 2526832"/>
              <a:gd name="connsiteY2" fmla="*/ 539954 h 710450"/>
              <a:gd name="connsiteX3" fmla="*/ 183416 w 2526832"/>
              <a:gd name="connsiteY3" fmla="*/ 540850 h 710450"/>
              <a:gd name="connsiteX4" fmla="*/ 2343416 w 2526832"/>
              <a:gd name="connsiteY4" fmla="*/ 709600 h 710450"/>
              <a:gd name="connsiteX5" fmla="*/ 2517407 w 2526832"/>
              <a:gd name="connsiteY5" fmla="*/ 710450 h 710450"/>
              <a:gd name="connsiteX6" fmla="*/ 2526832 w 2526832"/>
              <a:gd name="connsiteY6" fmla="*/ 170496 h 710450"/>
              <a:gd name="connsiteX7" fmla="*/ 2343416 w 2526832"/>
              <a:gd name="connsiteY7" fmla="*/ 169600 h 710450"/>
              <a:gd name="connsiteX8" fmla="*/ 183416 w 2526832"/>
              <a:gd name="connsiteY8" fmla="*/ 850 h 71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6832" h="710450">
                <a:moveTo>
                  <a:pt x="183416" y="850"/>
                </a:moveTo>
                <a:lnTo>
                  <a:pt x="9425" y="0"/>
                </a:lnTo>
                <a:lnTo>
                  <a:pt x="0" y="539954"/>
                </a:lnTo>
                <a:lnTo>
                  <a:pt x="183416" y="540850"/>
                </a:lnTo>
                <a:cubicBezTo>
                  <a:pt x="903416" y="559600"/>
                  <a:pt x="1623416" y="690850"/>
                  <a:pt x="2343416" y="709600"/>
                </a:cubicBezTo>
                <a:lnTo>
                  <a:pt x="2517407" y="710450"/>
                </a:lnTo>
                <a:lnTo>
                  <a:pt x="2526832" y="170496"/>
                </a:lnTo>
                <a:lnTo>
                  <a:pt x="2343416" y="169600"/>
                </a:lnTo>
                <a:cubicBezTo>
                  <a:pt x="1623416" y="150850"/>
                  <a:pt x="903416" y="19600"/>
                  <a:pt x="183416" y="850"/>
                </a:cubicBezTo>
                <a:close/>
              </a:path>
            </a:pathLst>
          </a:custGeom>
          <a:solidFill>
            <a:srgbClr val="517D33"/>
          </a:solidFill>
          <a:ln w="101600" cap="sq">
            <a:noFill/>
            <a:miter lim="800000"/>
          </a:ln>
          <a:effectLst>
            <a:outerShdw blurRad="38100" dist="279400" dir="600000" sx="90000" sy="90000" kx="110000" ky="200000" algn="tl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正方形/長方形 45"/>
          <p:cNvSpPr/>
          <p:nvPr/>
        </p:nvSpPr>
        <p:spPr>
          <a:xfrm>
            <a:off x="5931542" y="804027"/>
            <a:ext cx="439089" cy="828000"/>
          </a:xfrm>
          <a:prstGeom prst="rect">
            <a:avLst/>
          </a:prstGeom>
          <a:solidFill>
            <a:srgbClr val="283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 rot="21360000">
            <a:off x="6477581" y="733135"/>
            <a:ext cx="2944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chemeClr val="bg1"/>
                </a:solidFill>
                <a:latin typeface="+mn-ea"/>
              </a:rPr>
              <a:t>できるだけ自転車や公共交通機関を利用し、エネルギーの消費量と</a:t>
            </a:r>
            <a:r>
              <a:rPr lang="en-US" altLang="ja-JP" sz="1600" dirty="0">
                <a:solidFill>
                  <a:schemeClr val="bg1"/>
                </a:solidFill>
                <a:latin typeface="+mn-ea"/>
              </a:rPr>
              <a:t>CO2</a:t>
            </a:r>
            <a:r>
              <a:rPr lang="ja-JP" altLang="en-US" sz="1600" dirty="0">
                <a:solidFill>
                  <a:schemeClr val="bg1"/>
                </a:solidFill>
                <a:latin typeface="+mn-ea"/>
              </a:rPr>
              <a:t>の削減に取り組みます 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A13E2A88-8469-44A7-B8C2-84137EB688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61" y="2206497"/>
            <a:ext cx="653671" cy="653671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BC9C6931-F4EE-44A6-A314-4B8898E055C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352" y="1573532"/>
            <a:ext cx="632965" cy="632965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9E195EE8-5810-4AE3-8303-475B159F5FB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179" y="1563744"/>
            <a:ext cx="653671" cy="65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40"/>
    </mc:Choice>
    <mc:Fallback xmlns="">
      <p:transition spd="slow" advTm="1554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正方形/長方形 61"/>
          <p:cNvSpPr/>
          <p:nvPr/>
        </p:nvSpPr>
        <p:spPr>
          <a:xfrm>
            <a:off x="0" y="1208"/>
            <a:ext cx="9906000" cy="497013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企業や団体から寄せられた“私の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宣言”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/>
          <a:srcRect l="14930" t="19301" r="14998" b="6250"/>
          <a:stretch/>
        </p:blipFill>
        <p:spPr>
          <a:xfrm>
            <a:off x="201686" y="847166"/>
            <a:ext cx="9641543" cy="5759330"/>
          </a:xfrm>
          <a:prstGeom prst="rect">
            <a:avLst/>
          </a:prstGeom>
        </p:spPr>
      </p:pic>
      <p:sp>
        <p:nvSpPr>
          <p:cNvPr id="2" name="楕円 1"/>
          <p:cNvSpPr/>
          <p:nvPr/>
        </p:nvSpPr>
        <p:spPr>
          <a:xfrm>
            <a:off x="443752" y="2743200"/>
            <a:ext cx="2931460" cy="389965"/>
          </a:xfrm>
          <a:prstGeom prst="ellipse">
            <a:avLst/>
          </a:prstGeom>
          <a:noFill/>
          <a:ln w="698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/>
          <p:cNvSpPr/>
          <p:nvPr/>
        </p:nvSpPr>
        <p:spPr>
          <a:xfrm>
            <a:off x="3741653" y="3065930"/>
            <a:ext cx="2422695" cy="389965"/>
          </a:xfrm>
          <a:prstGeom prst="ellipse">
            <a:avLst/>
          </a:prstGeom>
          <a:noFill/>
          <a:ln w="698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63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40"/>
    </mc:Choice>
    <mc:Fallback xmlns="">
      <p:transition spd="slow" advTm="155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テーマ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34162" y="1714349"/>
            <a:ext cx="74474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１．</a:t>
            </a:r>
            <a:r>
              <a:rPr kumimoji="1" lang="en-US" altLang="ja-JP" sz="40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40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とは</a:t>
            </a:r>
            <a:endParaRPr kumimoji="1" lang="en-US" altLang="ja-JP" sz="40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40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0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２．なぜ</a:t>
            </a:r>
            <a:r>
              <a:rPr kumimoji="1" lang="en-US" altLang="ja-JP" sz="40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</a:p>
          <a:p>
            <a:endParaRPr kumimoji="1" lang="en-US" altLang="ja-JP" sz="40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0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３．大阪府の</a:t>
            </a:r>
            <a:r>
              <a:rPr kumimoji="1" lang="en-US" altLang="ja-JP" sz="40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40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の取組み</a:t>
            </a:r>
          </a:p>
          <a:p>
            <a:endParaRPr kumimoji="1" lang="en-US" altLang="ja-JP" sz="40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742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75189" y="2429731"/>
            <a:ext cx="7429500" cy="1292571"/>
          </a:xfrm>
        </p:spPr>
        <p:txBody>
          <a:bodyPr>
            <a:normAutofit/>
          </a:bodyPr>
          <a:lstStyle/>
          <a:p>
            <a:r>
              <a:rPr lang="ja-JP" altLang="en-US" sz="4400" u="sng" dirty="0"/>
              <a:t>ご清聴ありがとうございました。</a:t>
            </a:r>
          </a:p>
        </p:txBody>
      </p:sp>
    </p:spTree>
    <p:extLst>
      <p:ext uri="{BB962C8B-B14F-4D97-AF65-F5344CB8AC3E}">
        <p14:creationId xmlns:p14="http://schemas.microsoft.com/office/powerpoint/2010/main" val="2999892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02456" y="1328737"/>
            <a:ext cx="8701087" cy="4314825"/>
          </a:xfrm>
          <a:prstGeom prst="rect">
            <a:avLst/>
          </a:prstGeom>
          <a:ln w="111125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/>
              <a:t>１．</a:t>
            </a:r>
            <a:r>
              <a:rPr kumimoji="1" lang="en-US" altLang="ja-JP" sz="4800" b="1" dirty="0"/>
              <a:t>SDGs</a:t>
            </a:r>
            <a:r>
              <a:rPr kumimoji="1" lang="ja-JP" altLang="en-US" sz="4800" b="1" dirty="0"/>
              <a:t>とは</a:t>
            </a:r>
          </a:p>
        </p:txBody>
      </p:sp>
    </p:spTree>
    <p:extLst>
      <p:ext uri="{BB962C8B-B14F-4D97-AF65-F5344CB8AC3E}">
        <p14:creationId xmlns:p14="http://schemas.microsoft.com/office/powerpoint/2010/main" val="513796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20" y="309900"/>
            <a:ext cx="8927159" cy="631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12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SDGs</a:t>
            </a:r>
            <a:r>
              <a:rPr kumimoji="1" lang="ja-JP" altLang="en-US" dirty="0"/>
              <a:t>とは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4143" y="1101317"/>
            <a:ext cx="8892480" cy="1474378"/>
          </a:xfrm>
          <a:prstGeom prst="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7799" indent="-177799">
              <a:lnSpc>
                <a:spcPct val="150000"/>
              </a:lnSpc>
              <a:spcBef>
                <a:spcPts val="600"/>
              </a:spcBef>
            </a:pPr>
            <a:r>
              <a:rPr lang="ja-JP" altLang="en-US" sz="1600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</a:t>
            </a:r>
            <a:r>
              <a:rPr lang="en-US" altLang="ja-JP" sz="1600" b="1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1600" b="1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600" b="1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</a:t>
            </a:r>
            <a:r>
              <a:rPr lang="ja-JP" altLang="en-US" sz="1600" b="1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月国連総会で採択</a:t>
            </a:r>
            <a:r>
              <a:rPr lang="ja-JP" altLang="en-US" sz="1600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された「持続可能な開発のための</a:t>
            </a:r>
            <a:r>
              <a:rPr lang="en-US" altLang="ja-JP" sz="1600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2030</a:t>
            </a:r>
            <a:r>
              <a:rPr lang="ja-JP" altLang="en-US" sz="1600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アジェンダ」に記載。</a:t>
            </a:r>
            <a:endParaRPr lang="en-US" altLang="ja-JP" sz="1600" spc="-1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7799" indent="-177799">
              <a:lnSpc>
                <a:spcPct val="150000"/>
              </a:lnSpc>
              <a:spcBef>
                <a:spcPts val="600"/>
              </a:spcBef>
            </a:pPr>
            <a:r>
              <a:rPr lang="ja-JP" altLang="en-US" sz="2000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</a:t>
            </a:r>
            <a:r>
              <a:rPr lang="en-US" altLang="ja-JP" sz="2000" b="1" u="sng" spc="-150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2030</a:t>
            </a:r>
            <a:r>
              <a:rPr lang="ja-JP" altLang="en-US" sz="2000" b="1" u="sng" spc="-150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1600" b="1" u="sng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までの国際目標</a:t>
            </a:r>
            <a:r>
              <a:rPr lang="ja-JP" altLang="en-US" sz="1600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。発展途上国のみならず、先進国自身も取り組む。</a:t>
            </a:r>
          </a:p>
          <a:p>
            <a:pPr marL="177799" indent="-177799">
              <a:lnSpc>
                <a:spcPct val="150000"/>
              </a:lnSpc>
              <a:spcBef>
                <a:spcPts val="600"/>
              </a:spcBef>
            </a:pPr>
            <a:r>
              <a:rPr lang="ja-JP" altLang="en-US" sz="1600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持続可能な世界を実現するための</a:t>
            </a:r>
            <a:r>
              <a:rPr lang="en-US" altLang="ja-JP" sz="2000" b="1" u="sng" spc="-150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17</a:t>
            </a:r>
            <a:r>
              <a:rPr lang="ja-JP" altLang="en-US" sz="1600" b="1" u="sng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のゴール</a:t>
            </a:r>
            <a:r>
              <a:rPr lang="en-US" altLang="ja-JP" sz="1600" b="1" u="sng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600" b="1" u="sng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目標</a:t>
            </a:r>
            <a:r>
              <a:rPr lang="en-US" altLang="ja-JP" sz="1600" b="1" u="sng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600" b="1" u="sng" spc="-15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2000" b="1" u="sng" spc="-150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169</a:t>
            </a:r>
            <a:r>
              <a:rPr lang="ja-JP" altLang="en-US" sz="1600" b="1" u="sng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のターゲット</a:t>
            </a:r>
            <a:r>
              <a:rPr lang="ja-JP" altLang="en-US" sz="1600" spc="-1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から構成。</a:t>
            </a:r>
            <a:endParaRPr lang="en-US" altLang="ja-JP" sz="1600" spc="-1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Shape 129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481" y="3192981"/>
            <a:ext cx="4562795" cy="3034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47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0383" y="3146925"/>
            <a:ext cx="4648895" cy="309926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219624" y="6309701"/>
            <a:ext cx="3526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（出典）国連広報センター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C7CBC30-584E-437B-8BA8-7E6AD21211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599" y="1241973"/>
            <a:ext cx="1193066" cy="119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17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02456" y="1328737"/>
            <a:ext cx="8701087" cy="4314825"/>
          </a:xfrm>
          <a:prstGeom prst="rect">
            <a:avLst/>
          </a:prstGeom>
          <a:ln w="111125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/>
              <a:t>２．なぜ</a:t>
            </a:r>
            <a:r>
              <a:rPr kumimoji="1" lang="en-US" altLang="ja-JP" sz="4800" b="1" dirty="0"/>
              <a:t>SDGs</a:t>
            </a:r>
            <a:endParaRPr kumimoji="1" lang="ja-JP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191414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88419" y="3038773"/>
            <a:ext cx="4729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/>
              <a:t>持続可能とは</a:t>
            </a:r>
            <a:endParaRPr kumimoji="1" lang="en-US" altLang="ja-JP" sz="5400" b="1" dirty="0"/>
          </a:p>
        </p:txBody>
      </p:sp>
    </p:spTree>
    <p:extLst>
      <p:ext uri="{BB962C8B-B14F-4D97-AF65-F5344CB8AC3E}">
        <p14:creationId xmlns:p14="http://schemas.microsoft.com/office/powerpoint/2010/main" val="1917026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56936" y="6506665"/>
            <a:ext cx="54102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/>
              <a:t>「ブルントラント報告」（国連環境と開発に関する世界委員会、</a:t>
            </a:r>
            <a:r>
              <a:rPr lang="en-US" altLang="ja-JP" sz="1400" dirty="0"/>
              <a:t>1987</a:t>
            </a:r>
            <a:r>
              <a:rPr lang="ja-JP" altLang="en-US" sz="1400" dirty="0"/>
              <a:t>年）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590550" y="2623275"/>
            <a:ext cx="8724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ja-JP" sz="3600" dirty="0"/>
              <a:t>将来世代のニーズを損なうことなく</a:t>
            </a:r>
            <a:endParaRPr lang="en-US" altLang="ja-JP" sz="3600" dirty="0"/>
          </a:p>
          <a:p>
            <a:pPr algn="ctr"/>
            <a:endParaRPr lang="en-US" altLang="ja-JP" sz="3600" dirty="0"/>
          </a:p>
          <a:p>
            <a:pPr algn="ctr"/>
            <a:r>
              <a:rPr lang="ja-JP" altLang="ja-JP" sz="3600" dirty="0"/>
              <a:t>現在の世代のニーズを満たすこと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33515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正方形/長方形 149"/>
          <p:cNvSpPr/>
          <p:nvPr/>
        </p:nvSpPr>
        <p:spPr>
          <a:xfrm>
            <a:off x="266166" y="923990"/>
            <a:ext cx="9298591" cy="206290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marL="185738" indent="-185738">
              <a:spcBef>
                <a:spcPts val="1200"/>
              </a:spcBef>
              <a:tabLst>
                <a:tab pos="185738" algn="l"/>
              </a:tabLst>
            </a:pP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SDGs</a:t>
            </a:r>
            <a:r>
              <a:rPr lang="ja-JP" altLang="en-US" dirty="0"/>
              <a:t>が達成できなかったら</a:t>
            </a:r>
            <a:endParaRPr kumimoji="1" lang="ja-JP" altLang="en-US" b="1" dirty="0"/>
          </a:p>
        </p:txBody>
      </p:sp>
      <p:pic>
        <p:nvPicPr>
          <p:cNvPr id="88" name="図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761" y="2453120"/>
            <a:ext cx="1514151" cy="1615095"/>
          </a:xfrm>
          <a:prstGeom prst="rect">
            <a:avLst/>
          </a:prstGeom>
        </p:spPr>
      </p:pic>
      <p:pic>
        <p:nvPicPr>
          <p:cNvPr id="92" name="図 9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3571" y="1660797"/>
            <a:ext cx="3937000" cy="3858260"/>
          </a:xfrm>
          <a:prstGeom prst="rect">
            <a:avLst/>
          </a:prstGeom>
        </p:spPr>
      </p:pic>
      <p:pic>
        <p:nvPicPr>
          <p:cNvPr id="93" name="図 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2213" y="2556289"/>
            <a:ext cx="1413766" cy="1275924"/>
          </a:xfrm>
          <a:prstGeom prst="rect">
            <a:avLst/>
          </a:prstGeom>
        </p:spPr>
      </p:pic>
      <p:pic>
        <p:nvPicPr>
          <p:cNvPr id="96" name="図 9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423" y="3389797"/>
            <a:ext cx="1854774" cy="1873509"/>
          </a:xfrm>
          <a:prstGeom prst="rect">
            <a:avLst/>
          </a:prstGeom>
        </p:spPr>
      </p:pic>
      <p:pic>
        <p:nvPicPr>
          <p:cNvPr id="99" name="図 9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5074" y="210627"/>
            <a:ext cx="1986573" cy="1752599"/>
          </a:xfrm>
          <a:prstGeom prst="rect">
            <a:avLst/>
          </a:prstGeom>
        </p:spPr>
      </p:pic>
      <p:pic>
        <p:nvPicPr>
          <p:cNvPr id="101" name="図 1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1022" y="423821"/>
            <a:ext cx="1433286" cy="1225460"/>
          </a:xfrm>
          <a:prstGeom prst="rect">
            <a:avLst/>
          </a:prstGeom>
        </p:spPr>
      </p:pic>
      <p:pic>
        <p:nvPicPr>
          <p:cNvPr id="102" name="図 101"/>
          <p:cNvPicPr>
            <a:picLocks noChangeAspect="1"/>
          </p:cNvPicPr>
          <p:nvPr/>
        </p:nvPicPr>
        <p:blipFill rotWithShape="1">
          <a:blip r:embed="rId9"/>
          <a:srcRect t="42574"/>
          <a:stretch/>
        </p:blipFill>
        <p:spPr>
          <a:xfrm>
            <a:off x="6350000" y="5829176"/>
            <a:ext cx="1705428" cy="940193"/>
          </a:xfrm>
          <a:prstGeom prst="rect">
            <a:avLst/>
          </a:prstGeom>
        </p:spPr>
      </p:pic>
      <p:pic>
        <p:nvPicPr>
          <p:cNvPr id="103" name="図 10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4094" y="5479362"/>
            <a:ext cx="1212588" cy="1158022"/>
          </a:xfrm>
          <a:prstGeom prst="rect">
            <a:avLst/>
          </a:prstGeom>
        </p:spPr>
      </p:pic>
      <p:pic>
        <p:nvPicPr>
          <p:cNvPr id="113" name="図 1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2112" y="5252706"/>
            <a:ext cx="1393827" cy="1478862"/>
          </a:xfrm>
          <a:prstGeom prst="rect">
            <a:avLst/>
          </a:prstGeom>
        </p:spPr>
      </p:pic>
      <p:pic>
        <p:nvPicPr>
          <p:cNvPr id="114" name="図 1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06001" y="4173543"/>
            <a:ext cx="1415143" cy="134084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62790" y="4846051"/>
            <a:ext cx="1395186" cy="1576481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142579" y="1054213"/>
            <a:ext cx="1958937" cy="3175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</a:rPr>
              <a:t>地球温暖化の進行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2225103" y="1039726"/>
            <a:ext cx="2283681" cy="3109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</a:rPr>
              <a:t>エネルギー問題の深刻化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164995" y="1495875"/>
            <a:ext cx="1958937" cy="3175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</a:rPr>
              <a:t>自然災害の増加</a:t>
            </a:r>
          </a:p>
        </p:txBody>
      </p:sp>
      <p:sp>
        <p:nvSpPr>
          <p:cNvPr id="18" name="角丸四角形 17"/>
          <p:cNvSpPr/>
          <p:nvPr/>
        </p:nvSpPr>
        <p:spPr>
          <a:xfrm>
            <a:off x="2216218" y="1490489"/>
            <a:ext cx="1958937" cy="3175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</a:rPr>
              <a:t>水問題の深刻化</a:t>
            </a:r>
          </a:p>
        </p:txBody>
      </p:sp>
      <p:sp>
        <p:nvSpPr>
          <p:cNvPr id="19" name="角丸四角形 18"/>
          <p:cNvSpPr/>
          <p:nvPr/>
        </p:nvSpPr>
        <p:spPr>
          <a:xfrm>
            <a:off x="164995" y="1963226"/>
            <a:ext cx="1958937" cy="3175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</a:rPr>
              <a:t>生物多様性の喪失</a:t>
            </a:r>
          </a:p>
        </p:txBody>
      </p:sp>
      <p:sp>
        <p:nvSpPr>
          <p:cNvPr id="20" name="角丸四角形 19"/>
          <p:cNvSpPr/>
          <p:nvPr/>
        </p:nvSpPr>
        <p:spPr>
          <a:xfrm>
            <a:off x="2240472" y="1963226"/>
            <a:ext cx="1958937" cy="3175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</a:rPr>
              <a:t>気候変動の激化</a:t>
            </a:r>
          </a:p>
        </p:txBody>
      </p:sp>
      <p:sp>
        <p:nvSpPr>
          <p:cNvPr id="21" name="角丸四角形 20"/>
          <p:cNvSpPr/>
          <p:nvPr/>
        </p:nvSpPr>
        <p:spPr>
          <a:xfrm>
            <a:off x="3614845" y="5479362"/>
            <a:ext cx="1958937" cy="3175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</a:rPr>
              <a:t>経済危機の頻発</a:t>
            </a:r>
          </a:p>
        </p:txBody>
      </p:sp>
      <p:sp>
        <p:nvSpPr>
          <p:cNvPr id="22" name="角丸四角形 21"/>
          <p:cNvSpPr/>
          <p:nvPr/>
        </p:nvSpPr>
        <p:spPr>
          <a:xfrm>
            <a:off x="5664890" y="5470365"/>
            <a:ext cx="1958937" cy="3175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</a:rPr>
              <a:t>若年失業率の高さ</a:t>
            </a:r>
          </a:p>
        </p:txBody>
      </p:sp>
      <p:sp>
        <p:nvSpPr>
          <p:cNvPr id="23" name="角丸四角形 22"/>
          <p:cNvSpPr/>
          <p:nvPr/>
        </p:nvSpPr>
        <p:spPr>
          <a:xfrm>
            <a:off x="3614845" y="5899580"/>
            <a:ext cx="2134627" cy="3562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</a:rPr>
              <a:t>社会福祉財源の不足</a:t>
            </a:r>
          </a:p>
        </p:txBody>
      </p:sp>
      <p:sp>
        <p:nvSpPr>
          <p:cNvPr id="24" name="角丸四角形 23"/>
          <p:cNvSpPr/>
          <p:nvPr/>
        </p:nvSpPr>
        <p:spPr>
          <a:xfrm>
            <a:off x="4199409" y="6367494"/>
            <a:ext cx="1958937" cy="3175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</a:rPr>
              <a:t>経済格差の拡大</a:t>
            </a:r>
          </a:p>
        </p:txBody>
      </p:sp>
      <p:sp>
        <p:nvSpPr>
          <p:cNvPr id="25" name="角丸四角形 24"/>
          <p:cNvSpPr/>
          <p:nvPr/>
        </p:nvSpPr>
        <p:spPr>
          <a:xfrm>
            <a:off x="6661128" y="2177010"/>
            <a:ext cx="962700" cy="3082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</a:rPr>
              <a:t>貧困</a:t>
            </a:r>
          </a:p>
        </p:txBody>
      </p:sp>
      <p:sp>
        <p:nvSpPr>
          <p:cNvPr id="26" name="角丸四角形 25"/>
          <p:cNvSpPr/>
          <p:nvPr/>
        </p:nvSpPr>
        <p:spPr>
          <a:xfrm>
            <a:off x="7760048" y="2167721"/>
            <a:ext cx="1958937" cy="3175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</a:rPr>
              <a:t>感染症の拡大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6743966" y="2612678"/>
            <a:ext cx="1958937" cy="3175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</a:rPr>
              <a:t>教育機会の不平等</a:t>
            </a:r>
          </a:p>
        </p:txBody>
      </p:sp>
      <p:sp>
        <p:nvSpPr>
          <p:cNvPr id="28" name="角丸四角形 27"/>
          <p:cNvSpPr/>
          <p:nvPr/>
        </p:nvSpPr>
        <p:spPr>
          <a:xfrm>
            <a:off x="6958010" y="3045060"/>
            <a:ext cx="1053982" cy="3451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</a:rPr>
              <a:t>人口爆発</a:t>
            </a:r>
          </a:p>
        </p:txBody>
      </p:sp>
      <p:sp>
        <p:nvSpPr>
          <p:cNvPr id="29" name="角丸四角形 28"/>
          <p:cNvSpPr/>
          <p:nvPr/>
        </p:nvSpPr>
        <p:spPr>
          <a:xfrm>
            <a:off x="8100284" y="3054281"/>
            <a:ext cx="1618701" cy="3214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</a:rPr>
              <a:t>少子高齢化</a:t>
            </a:r>
          </a:p>
        </p:txBody>
      </p:sp>
      <p:sp>
        <p:nvSpPr>
          <p:cNvPr id="30" name="角丸四角形 29"/>
          <p:cNvSpPr/>
          <p:nvPr/>
        </p:nvSpPr>
        <p:spPr>
          <a:xfrm>
            <a:off x="6898360" y="3509613"/>
            <a:ext cx="2454187" cy="310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</a:rPr>
              <a:t>様々な差別とハラスメント</a:t>
            </a:r>
          </a:p>
        </p:txBody>
      </p:sp>
      <p:sp>
        <p:nvSpPr>
          <p:cNvPr id="31" name="角丸四角形 30"/>
          <p:cNvSpPr/>
          <p:nvPr/>
        </p:nvSpPr>
        <p:spPr>
          <a:xfrm>
            <a:off x="7623827" y="3909422"/>
            <a:ext cx="2243905" cy="29039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</a:rPr>
              <a:t>紛争の長期化・複雑化</a:t>
            </a:r>
          </a:p>
        </p:txBody>
      </p:sp>
    </p:spTree>
    <p:extLst>
      <p:ext uri="{BB962C8B-B14F-4D97-AF65-F5344CB8AC3E}">
        <p14:creationId xmlns:p14="http://schemas.microsoft.com/office/powerpoint/2010/main" val="424971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2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34D15E29DDD314C892763A1095789F2" ma:contentTypeVersion="1" ma:contentTypeDescription="新しいドキュメントを作成します。" ma:contentTypeScope="" ma:versionID="dd3ba96f5ac48a83c9a8cc4ce8780869">
  <xsd:schema xmlns:xsd="http://www.w3.org/2001/XMLSchema" xmlns:xs="http://www.w3.org/2001/XMLSchema" xmlns:p="http://schemas.microsoft.com/office/2006/metadata/properties" xmlns:ns2="95b611f9-4c1d-46a1-999d-3a494f2e8c1e" targetNamespace="http://schemas.microsoft.com/office/2006/metadata/properties" ma:root="true" ma:fieldsID="fe449a3ae15200c0ced2e52268645ddf" ns2:_="">
    <xsd:import namespace="95b611f9-4c1d-46a1-999d-3a494f2e8c1e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b611f9-4c1d-46a1-999d-3a494f2e8c1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96C1C0-315B-4D2D-A4B3-42269BABB600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purl.org/dc/dcmitype/"/>
    <ds:schemaRef ds:uri="95b611f9-4c1d-46a1-999d-3a494f2e8c1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24408F6-1D41-4B53-9D55-8D703F9552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43EA1D-794F-41EF-BAA5-8DC891C6AC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b611f9-4c1d-46a1-999d-3a494f2e8c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3605</TotalTime>
  <Words>1160</Words>
  <Application>Microsoft Office PowerPoint</Application>
  <PresentationFormat>A4 210 x 297 mm</PresentationFormat>
  <Paragraphs>149</Paragraphs>
  <Slides>20</Slides>
  <Notes>20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7" baseType="lpstr">
      <vt:lpstr>Meiryo UI</vt:lpstr>
      <vt:lpstr>ＭＳ Ｐゴシック</vt:lpstr>
      <vt:lpstr>UD デジタル 教科書体 NK-B</vt:lpstr>
      <vt:lpstr>游ゴシック</vt:lpstr>
      <vt:lpstr>Arial</vt:lpstr>
      <vt:lpstr>Calibri</vt:lpstr>
      <vt:lpstr>Office テーマ</vt:lpstr>
      <vt:lpstr>SDGsと大阪</vt:lpstr>
      <vt:lpstr>テーマ</vt:lpstr>
      <vt:lpstr>PowerPoint プレゼンテーション</vt:lpstr>
      <vt:lpstr>PowerPoint プレゼンテーション</vt:lpstr>
      <vt:lpstr>SDGsとは</vt:lpstr>
      <vt:lpstr>PowerPoint プレゼンテーション</vt:lpstr>
      <vt:lpstr>PowerPoint プレゼンテーション</vt:lpstr>
      <vt:lpstr>PowerPoint プレゼンテーション</vt:lpstr>
      <vt:lpstr>SDGsが達成できなかったら</vt:lpstr>
      <vt:lpstr>PowerPoint プレゼンテーション</vt:lpstr>
      <vt:lpstr>SDGsの理念・ポイント</vt:lpstr>
      <vt:lpstr>②経済、社会、環境の統合による課題解決と新しい価値の創造</vt:lpstr>
      <vt:lpstr>③誰一人取り残さない</vt:lpstr>
      <vt:lpstr>④横串の視点</vt:lpstr>
      <vt:lpstr>企業・団体の取組み紹介</vt:lpstr>
      <vt:lpstr>PowerPoint プレゼンテーション</vt:lpstr>
      <vt:lpstr>私のＳＤＧｓ宣言プロジェクト</vt:lpstr>
      <vt:lpstr>PowerPoint プレゼンテーション</vt:lpstr>
      <vt:lpstr>PowerPoint プレゼンテーション</vt:lpstr>
      <vt:lpstr>ご清聴ありがとうございました。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 グローバル人材育成講座（実践編） 国際協力コース</dc:title>
  <dc:creator>大阪府</dc:creator>
  <cp:lastModifiedBy>大阪府</cp:lastModifiedBy>
  <cp:revision>212</cp:revision>
  <cp:lastPrinted>2021-04-21T04:31:39Z</cp:lastPrinted>
  <dcterms:created xsi:type="dcterms:W3CDTF">2019-06-04T04:06:36Z</dcterms:created>
  <dcterms:modified xsi:type="dcterms:W3CDTF">2022-03-28T05:16:57Z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0x010100734D15E29DDD314C892763A1095789F2</vt:lpwstr>
  </property>
</Properties>
</file>