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 id="2147483684" r:id="rId4"/>
    <p:sldMasterId id="2147483708" r:id="rId5"/>
  </p:sldMasterIdLst>
  <p:notesMasterIdLst>
    <p:notesMasterId r:id="rId14"/>
  </p:notesMasterIdLst>
  <p:sldIdLst>
    <p:sldId id="377" r:id="rId6"/>
    <p:sldId id="378" r:id="rId7"/>
    <p:sldId id="379" r:id="rId8"/>
    <p:sldId id="380" r:id="rId9"/>
    <p:sldId id="345" r:id="rId10"/>
    <p:sldId id="340" r:id="rId11"/>
    <p:sldId id="338" r:id="rId12"/>
    <p:sldId id="341" r:id="rId13"/>
  </p:sldIdLst>
  <p:sldSz cx="9601200" cy="12801600" type="A3"/>
  <p:notesSz cx="6807200" cy="9939338"/>
  <p:defaultText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0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66"/>
    <a:srgbClr val="99FFCC"/>
    <a:srgbClr val="FFFFCC"/>
    <a:srgbClr val="E9D623"/>
    <a:srgbClr val="CCFFFF"/>
    <a:srgbClr val="FFCCFF"/>
    <a:srgbClr val="FFFF66"/>
    <a:srgbClr val="CCFF99"/>
    <a:srgbClr val="FCA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195" autoAdjust="0"/>
  </p:normalViewPr>
  <p:slideViewPr>
    <p:cSldViewPr>
      <p:cViewPr varScale="1">
        <p:scale>
          <a:sx n="36" d="100"/>
          <a:sy n="36" d="100"/>
        </p:scale>
        <p:origin x="1590" y="84"/>
      </p:cViewPr>
      <p:guideLst>
        <p:guide orient="horz" pos="4032"/>
        <p:guide pos="3024"/>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87F88E5-5E2D-44BF-AA61-3DB3E58B43C8}" type="datetimeFigureOut">
              <a:rPr kumimoji="1" lang="ja-JP" altLang="en-US" smtClean="0"/>
              <a:t>2021/9/27</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4A98775-B4EF-4910-8DE3-8581BE823D9E}" type="slidenum">
              <a:rPr kumimoji="1" lang="ja-JP" altLang="en-US" smtClean="0"/>
              <a:t>‹#›</a:t>
            </a:fld>
            <a:endParaRPr kumimoji="1" lang="ja-JP" altLang="en-US"/>
          </a:p>
        </p:txBody>
      </p:sp>
    </p:spTree>
    <p:extLst>
      <p:ext uri="{BB962C8B-B14F-4D97-AF65-F5344CB8AC3E}">
        <p14:creationId xmlns:p14="http://schemas.microsoft.com/office/powerpoint/2010/main" val="33306775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0090" y="3976796"/>
            <a:ext cx="8161020" cy="2744046"/>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40180" y="7254240"/>
            <a:ext cx="6720840" cy="327152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40052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716718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60870" y="512660"/>
            <a:ext cx="2160270" cy="10922846"/>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80060" y="512660"/>
            <a:ext cx="6320790" cy="1092284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1623413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2099123"/>
            <a:ext cx="7200900" cy="4456853"/>
          </a:xfrm>
        </p:spPr>
        <p:txBody>
          <a:bodyPr anchor="b">
            <a:normAutofit/>
          </a:bodyPr>
          <a:lstStyle>
            <a:lvl1pPr algn="ctr">
              <a:defRPr sz="4725"/>
            </a:lvl1pPr>
          </a:lstStyle>
          <a:p>
            <a:r>
              <a:rPr lang="ja-JP" altLang="en-US"/>
              <a:t>マスター タイトルの書式設定</a:t>
            </a:r>
            <a:endParaRPr lang="en-US" dirty="0"/>
          </a:p>
        </p:txBody>
      </p:sp>
      <p:sp>
        <p:nvSpPr>
          <p:cNvPr id="3" name="Subtitle 2"/>
          <p:cNvSpPr>
            <a:spLocks noGrp="1"/>
          </p:cNvSpPr>
          <p:nvPr>
            <p:ph type="subTitle" idx="1"/>
          </p:nvPr>
        </p:nvSpPr>
        <p:spPr>
          <a:xfrm>
            <a:off x="1200150" y="6723804"/>
            <a:ext cx="7200900" cy="3090756"/>
          </a:xfrm>
        </p:spPr>
        <p:txBody>
          <a:bodyPr>
            <a:normAutofit/>
          </a:bodyPr>
          <a:lstStyle>
            <a:lvl1pPr marL="0" indent="0" algn="ctr">
              <a:buNone/>
              <a:defRPr sz="1890">
                <a:solidFill>
                  <a:schemeClr val="tx1">
                    <a:lumMod val="75000"/>
                    <a:lumOff val="25000"/>
                  </a:schemeClr>
                </a:solidFill>
              </a:defRPr>
            </a:lvl1pPr>
            <a:lvl2pPr marL="360045" indent="0" algn="ctr">
              <a:buNone/>
              <a:defRPr sz="2205"/>
            </a:lvl2pPr>
            <a:lvl3pPr marL="720090" indent="0" algn="ctr">
              <a:buNone/>
              <a:defRPr sz="1890"/>
            </a:lvl3pPr>
            <a:lvl4pPr marL="1080135" indent="0" algn="ctr">
              <a:buNone/>
              <a:defRPr sz="1575"/>
            </a:lvl4pPr>
            <a:lvl5pPr marL="1440180" indent="0" algn="ctr">
              <a:buNone/>
              <a:defRPr sz="1575"/>
            </a:lvl5pPr>
            <a:lvl6pPr marL="1800225" indent="0" algn="ctr">
              <a:buNone/>
              <a:defRPr sz="1575"/>
            </a:lvl6pPr>
            <a:lvl7pPr marL="2160270" indent="0" algn="ctr">
              <a:buNone/>
              <a:defRPr sz="1575"/>
            </a:lvl7pPr>
            <a:lvl8pPr marL="2520315" indent="0" algn="ctr">
              <a:buNone/>
              <a:defRPr sz="1575"/>
            </a:lvl8pPr>
            <a:lvl9pPr marL="2880360" indent="0" algn="ctr">
              <a:buNone/>
              <a:defRPr sz="157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2312041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1648967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55082" y="3196523"/>
            <a:ext cx="8281035" cy="5322255"/>
          </a:xfrm>
        </p:spPr>
        <p:txBody>
          <a:bodyPr anchor="b">
            <a:normAutofit/>
          </a:bodyPr>
          <a:lstStyle>
            <a:lvl1pPr>
              <a:defRPr sz="4725"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5082" y="8498249"/>
            <a:ext cx="8281035" cy="2800349"/>
          </a:xfrm>
        </p:spPr>
        <p:txBody>
          <a:bodyPr anchor="t">
            <a:normAutofit/>
          </a:bodyPr>
          <a:lstStyle>
            <a:lvl1pPr marL="0" indent="0">
              <a:buNone/>
              <a:defRPr sz="1890">
                <a:solidFill>
                  <a:schemeClr val="tx1">
                    <a:lumMod val="75000"/>
                    <a:lumOff val="25000"/>
                  </a:schemeClr>
                </a:solidFill>
              </a:defRPr>
            </a:lvl1pPr>
            <a:lvl2pPr marL="360045" indent="0">
              <a:buNone/>
              <a:defRPr sz="1418">
                <a:solidFill>
                  <a:schemeClr val="tx1">
                    <a:tint val="75000"/>
                  </a:schemeClr>
                </a:solidFill>
              </a:defRPr>
            </a:lvl2pPr>
            <a:lvl3pPr marL="720090" indent="0">
              <a:buNone/>
              <a:defRPr sz="1260">
                <a:solidFill>
                  <a:schemeClr val="tx1">
                    <a:tint val="75000"/>
                  </a:schemeClr>
                </a:solidFill>
              </a:defRPr>
            </a:lvl3pPr>
            <a:lvl4pPr marL="1080135" indent="0">
              <a:buNone/>
              <a:defRPr sz="1103">
                <a:solidFill>
                  <a:schemeClr val="tx1">
                    <a:tint val="75000"/>
                  </a:schemeClr>
                </a:solidFill>
              </a:defRPr>
            </a:lvl4pPr>
            <a:lvl5pPr marL="1440180" indent="0">
              <a:buNone/>
              <a:defRPr sz="1103">
                <a:solidFill>
                  <a:schemeClr val="tx1">
                    <a:tint val="75000"/>
                  </a:schemeClr>
                </a:solidFill>
              </a:defRPr>
            </a:lvl5pPr>
            <a:lvl6pPr marL="1800225" indent="0">
              <a:buNone/>
              <a:defRPr sz="1103">
                <a:solidFill>
                  <a:schemeClr val="tx1">
                    <a:tint val="75000"/>
                  </a:schemeClr>
                </a:solidFill>
              </a:defRPr>
            </a:lvl6pPr>
            <a:lvl7pPr marL="2160270" indent="0">
              <a:buNone/>
              <a:defRPr sz="1103">
                <a:solidFill>
                  <a:schemeClr val="tx1">
                    <a:tint val="75000"/>
                  </a:schemeClr>
                </a:solidFill>
              </a:defRPr>
            </a:lvl7pPr>
            <a:lvl8pPr marL="2520315" indent="0">
              <a:buNone/>
              <a:defRPr sz="1103">
                <a:solidFill>
                  <a:schemeClr val="tx1">
                    <a:tint val="75000"/>
                  </a:schemeClr>
                </a:solidFill>
              </a:defRPr>
            </a:lvl8pPr>
            <a:lvl9pPr marL="2880360" indent="0">
              <a:buNone/>
              <a:defRPr sz="11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3096532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5538" y="3413761"/>
            <a:ext cx="4080510" cy="812249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60608" y="3413761"/>
            <a:ext cx="4080510" cy="812249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184402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5537" y="3139454"/>
            <a:ext cx="4060508" cy="1541305"/>
          </a:xfrm>
        </p:spPr>
        <p:txBody>
          <a:bodyPr anchor="b">
            <a:normAutofit/>
          </a:bodyPr>
          <a:lstStyle>
            <a:lvl1pPr marL="0" indent="0">
              <a:spcBef>
                <a:spcPts val="0"/>
              </a:spcBef>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665537" y="4680761"/>
            <a:ext cx="4060508" cy="68703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60608" y="3139455"/>
            <a:ext cx="4080511" cy="1541303"/>
          </a:xfrm>
        </p:spPr>
        <p:txBody>
          <a:bodyPr anchor="b"/>
          <a:lstStyle>
            <a:lvl1pPr marL="0" indent="0">
              <a:spcBef>
                <a:spcPts val="0"/>
              </a:spcBef>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4860608" y="4680761"/>
            <a:ext cx="4080511" cy="68703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273529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169550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3766034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2483" y="853441"/>
            <a:ext cx="3096387" cy="2987034"/>
          </a:xfrm>
        </p:spPr>
        <p:txBody>
          <a:bodyPr anchor="b">
            <a:normAutofit/>
          </a:bodyPr>
          <a:lstStyle>
            <a:lvl1pPr>
              <a:defRPr sz="2520" b="0"/>
            </a:lvl1pPr>
          </a:lstStyle>
          <a:p>
            <a:r>
              <a:rPr lang="ja-JP" altLang="en-US"/>
              <a:t>マスター タイトルの書式設定</a:t>
            </a:r>
            <a:endParaRPr lang="en-US" dirty="0"/>
          </a:p>
        </p:txBody>
      </p:sp>
      <p:sp>
        <p:nvSpPr>
          <p:cNvPr id="3" name="Content Placeholder 2"/>
          <p:cNvSpPr>
            <a:spLocks noGrp="1"/>
          </p:cNvSpPr>
          <p:nvPr>
            <p:ph idx="1"/>
          </p:nvPr>
        </p:nvSpPr>
        <p:spPr>
          <a:xfrm>
            <a:off x="4080510" y="1849120"/>
            <a:ext cx="4860608" cy="9103360"/>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2483" y="3840479"/>
            <a:ext cx="3096387" cy="7112002"/>
          </a:xfrm>
        </p:spPr>
        <p:txBody>
          <a:bodyPr>
            <a:normAutofit/>
          </a:bodyPr>
          <a:lstStyle>
            <a:lvl1pPr marL="0" indent="0">
              <a:lnSpc>
                <a:spcPct val="90000"/>
              </a:lnSpc>
              <a:buNone/>
              <a:defRPr sz="1260"/>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398736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3198378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2483" y="853440"/>
            <a:ext cx="3096387" cy="2987040"/>
          </a:xfrm>
        </p:spPr>
        <p:txBody>
          <a:bodyPr anchor="b">
            <a:normAutofit/>
          </a:bodyPr>
          <a:lstStyle>
            <a:lvl1pPr>
              <a:defRPr sz="252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4080510" y="1849120"/>
            <a:ext cx="4860608" cy="9103360"/>
          </a:xfrm>
        </p:spPr>
        <p:txBody>
          <a:bodyPr/>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62483" y="3840480"/>
            <a:ext cx="3096387" cy="7112000"/>
          </a:xfrm>
        </p:spPr>
        <p:txBody>
          <a:bodyPr>
            <a:normAutofit/>
          </a:bodyPr>
          <a:lstStyle>
            <a:lvl1pPr marL="0" indent="0">
              <a:lnSpc>
                <a:spcPct val="90000"/>
              </a:lnSpc>
              <a:buNone/>
              <a:defRPr sz="1260"/>
            </a:lvl1pPr>
            <a:lvl2pPr marL="360045" indent="0">
              <a:buNone/>
              <a:defRPr sz="945"/>
            </a:lvl2pPr>
            <a:lvl3pPr marL="720090" indent="0">
              <a:buNone/>
              <a:defRPr sz="788"/>
            </a:lvl3pPr>
            <a:lvl4pPr marL="1080135" indent="0">
              <a:buNone/>
              <a:defRPr sz="709"/>
            </a:lvl4pPr>
            <a:lvl5pPr marL="1440180" indent="0">
              <a:buNone/>
              <a:defRPr sz="709"/>
            </a:lvl5pPr>
            <a:lvl6pPr marL="1800225" indent="0">
              <a:buNone/>
              <a:defRPr sz="709"/>
            </a:lvl6pPr>
            <a:lvl7pPr marL="2160270" indent="0">
              <a:buNone/>
              <a:defRPr sz="709"/>
            </a:lvl7pPr>
            <a:lvl8pPr marL="2520315" indent="0">
              <a:buNone/>
              <a:defRPr sz="709"/>
            </a:lvl8pPr>
            <a:lvl9pPr marL="2880360"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2046986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3963143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72676"/>
            <a:ext cx="2070259" cy="10848764"/>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60083" y="672677"/>
            <a:ext cx="6090761" cy="108487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216459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ja-JP" altLang="en-US"/>
              <a:t>マスター タイトルの書式設定</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48" indent="0" algn="ctr">
              <a:buNone/>
              <a:defRPr sz="2100"/>
            </a:lvl2pPr>
            <a:lvl3pPr marL="960096" indent="0" algn="ctr">
              <a:buNone/>
              <a:defRPr sz="1890"/>
            </a:lvl3pPr>
            <a:lvl4pPr marL="1440144" indent="0" algn="ctr">
              <a:buNone/>
              <a:defRPr sz="1680"/>
            </a:lvl4pPr>
            <a:lvl5pPr marL="1920192" indent="0" algn="ctr">
              <a:buNone/>
              <a:defRPr sz="1680"/>
            </a:lvl5pPr>
            <a:lvl6pPr marL="2400240" indent="0" algn="ctr">
              <a:buNone/>
              <a:defRPr sz="1680"/>
            </a:lvl6pPr>
            <a:lvl7pPr marL="2880288" indent="0" algn="ctr">
              <a:buNone/>
              <a:defRPr sz="1680"/>
            </a:lvl7pPr>
            <a:lvl8pPr marL="3360336" indent="0" algn="ctr">
              <a:buNone/>
              <a:defRPr sz="1680"/>
            </a:lvl8pPr>
            <a:lvl9pPr marL="3840384"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B118211-4659-4259-824C-B0128B7F196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A1B84C-44A1-4D16-8445-DFE2261F99D0}" type="slidenum">
              <a:rPr kumimoji="1" lang="ja-JP" altLang="en-US" smtClean="0"/>
              <a:t>‹#›</a:t>
            </a:fld>
            <a:endParaRPr kumimoji="1" lang="ja-JP" altLang="en-US"/>
          </a:p>
        </p:txBody>
      </p:sp>
    </p:spTree>
    <p:extLst>
      <p:ext uri="{BB962C8B-B14F-4D97-AF65-F5344CB8AC3E}">
        <p14:creationId xmlns:p14="http://schemas.microsoft.com/office/powerpoint/2010/main" val="1080695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118211-4659-4259-824C-B0128B7F196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A1B84C-44A1-4D16-8445-DFE2261F99D0}" type="slidenum">
              <a:rPr kumimoji="1" lang="ja-JP" altLang="en-US" smtClean="0"/>
              <a:t>‹#›</a:t>
            </a:fld>
            <a:endParaRPr kumimoji="1" lang="ja-JP" altLang="en-US"/>
          </a:p>
        </p:txBody>
      </p:sp>
    </p:spTree>
    <p:extLst>
      <p:ext uri="{BB962C8B-B14F-4D97-AF65-F5344CB8AC3E}">
        <p14:creationId xmlns:p14="http://schemas.microsoft.com/office/powerpoint/2010/main" val="822442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55083" y="3191514"/>
            <a:ext cx="8281035" cy="5325109"/>
          </a:xfrm>
        </p:spPr>
        <p:txBody>
          <a:bodyPr anchor="b"/>
          <a:lstStyle>
            <a:lvl1pPr>
              <a:defRPr sz="63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5083" y="8567001"/>
            <a:ext cx="8281035" cy="2800349"/>
          </a:xfrm>
        </p:spPr>
        <p:txBody>
          <a:bodyPr/>
          <a:lstStyle>
            <a:lvl1pPr marL="0" indent="0">
              <a:buNone/>
              <a:defRPr sz="2520">
                <a:solidFill>
                  <a:schemeClr val="tx1"/>
                </a:solidFill>
              </a:defRPr>
            </a:lvl1pPr>
            <a:lvl2pPr marL="480048" indent="0">
              <a:buNone/>
              <a:defRPr sz="2100">
                <a:solidFill>
                  <a:schemeClr val="tx1">
                    <a:tint val="75000"/>
                  </a:schemeClr>
                </a:solidFill>
              </a:defRPr>
            </a:lvl2pPr>
            <a:lvl3pPr marL="960096" indent="0">
              <a:buNone/>
              <a:defRPr sz="1890">
                <a:solidFill>
                  <a:schemeClr val="tx1">
                    <a:tint val="75000"/>
                  </a:schemeClr>
                </a:solidFill>
              </a:defRPr>
            </a:lvl3pPr>
            <a:lvl4pPr marL="1440144" indent="0">
              <a:buNone/>
              <a:defRPr sz="1680">
                <a:solidFill>
                  <a:schemeClr val="tx1">
                    <a:tint val="75000"/>
                  </a:schemeClr>
                </a:solidFill>
              </a:defRPr>
            </a:lvl4pPr>
            <a:lvl5pPr marL="1920192" indent="0">
              <a:buNone/>
              <a:defRPr sz="1680">
                <a:solidFill>
                  <a:schemeClr val="tx1">
                    <a:tint val="75000"/>
                  </a:schemeClr>
                </a:solidFill>
              </a:defRPr>
            </a:lvl5pPr>
            <a:lvl6pPr marL="2400240" indent="0">
              <a:buNone/>
              <a:defRPr sz="1680">
                <a:solidFill>
                  <a:schemeClr val="tx1">
                    <a:tint val="75000"/>
                  </a:schemeClr>
                </a:solidFill>
              </a:defRPr>
            </a:lvl6pPr>
            <a:lvl7pPr marL="2880288" indent="0">
              <a:buNone/>
              <a:defRPr sz="1680">
                <a:solidFill>
                  <a:schemeClr val="tx1">
                    <a:tint val="75000"/>
                  </a:schemeClr>
                </a:solidFill>
              </a:defRPr>
            </a:lvl7pPr>
            <a:lvl8pPr marL="3360336" indent="0">
              <a:buNone/>
              <a:defRPr sz="1680">
                <a:solidFill>
                  <a:schemeClr val="tx1">
                    <a:tint val="75000"/>
                  </a:schemeClr>
                </a:solidFill>
              </a:defRPr>
            </a:lvl8pPr>
            <a:lvl9pPr marL="3840384"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B118211-4659-4259-824C-B0128B7F196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A1B84C-44A1-4D16-8445-DFE2261F99D0}" type="slidenum">
              <a:rPr kumimoji="1" lang="ja-JP" altLang="en-US" smtClean="0"/>
              <a:t>‹#›</a:t>
            </a:fld>
            <a:endParaRPr kumimoji="1" lang="ja-JP" altLang="en-US"/>
          </a:p>
        </p:txBody>
      </p:sp>
    </p:spTree>
    <p:extLst>
      <p:ext uri="{BB962C8B-B14F-4D97-AF65-F5344CB8AC3E}">
        <p14:creationId xmlns:p14="http://schemas.microsoft.com/office/powerpoint/2010/main" val="742054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B118211-4659-4259-824C-B0128B7F1962}"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AA1B84C-44A1-4D16-8445-DFE2261F99D0}" type="slidenum">
              <a:rPr kumimoji="1" lang="ja-JP" altLang="en-US" smtClean="0"/>
              <a:t>‹#›</a:t>
            </a:fld>
            <a:endParaRPr kumimoji="1" lang="ja-JP" altLang="en-US"/>
          </a:p>
        </p:txBody>
      </p:sp>
    </p:spTree>
    <p:extLst>
      <p:ext uri="{BB962C8B-B14F-4D97-AF65-F5344CB8AC3E}">
        <p14:creationId xmlns:p14="http://schemas.microsoft.com/office/powerpoint/2010/main" val="2412990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1334" y="3138172"/>
            <a:ext cx="4061757" cy="1537969"/>
          </a:xfrm>
        </p:spPr>
        <p:txBody>
          <a:bodyPr anchor="b"/>
          <a:lstStyle>
            <a:lvl1pPr marL="0" indent="0">
              <a:buNone/>
              <a:defRPr sz="2520" b="1"/>
            </a:lvl1pPr>
            <a:lvl2pPr marL="480048" indent="0">
              <a:buNone/>
              <a:defRPr sz="2100" b="1"/>
            </a:lvl2pPr>
            <a:lvl3pPr marL="960096" indent="0">
              <a:buNone/>
              <a:defRPr sz="1890" b="1"/>
            </a:lvl3pPr>
            <a:lvl4pPr marL="1440144" indent="0">
              <a:buNone/>
              <a:defRPr sz="1680" b="1"/>
            </a:lvl4pPr>
            <a:lvl5pPr marL="1920192" indent="0">
              <a:buNone/>
              <a:defRPr sz="1680" b="1"/>
            </a:lvl5pPr>
            <a:lvl6pPr marL="2400240" indent="0">
              <a:buNone/>
              <a:defRPr sz="1680" b="1"/>
            </a:lvl6pPr>
            <a:lvl7pPr marL="2880288" indent="0">
              <a:buNone/>
              <a:defRPr sz="1680" b="1"/>
            </a:lvl7pPr>
            <a:lvl8pPr marL="3360336" indent="0">
              <a:buNone/>
              <a:defRPr sz="1680" b="1"/>
            </a:lvl8pPr>
            <a:lvl9pPr marL="3840384"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61334" y="4676141"/>
            <a:ext cx="4061757" cy="68778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60608" y="3138172"/>
            <a:ext cx="4081761" cy="1537969"/>
          </a:xfrm>
        </p:spPr>
        <p:txBody>
          <a:bodyPr anchor="b"/>
          <a:lstStyle>
            <a:lvl1pPr marL="0" indent="0">
              <a:buNone/>
              <a:defRPr sz="2520" b="1"/>
            </a:lvl1pPr>
            <a:lvl2pPr marL="480048" indent="0">
              <a:buNone/>
              <a:defRPr sz="2100" b="1"/>
            </a:lvl2pPr>
            <a:lvl3pPr marL="960096" indent="0">
              <a:buNone/>
              <a:defRPr sz="1890" b="1"/>
            </a:lvl3pPr>
            <a:lvl4pPr marL="1440144" indent="0">
              <a:buNone/>
              <a:defRPr sz="1680" b="1"/>
            </a:lvl4pPr>
            <a:lvl5pPr marL="1920192" indent="0">
              <a:buNone/>
              <a:defRPr sz="1680" b="1"/>
            </a:lvl5pPr>
            <a:lvl6pPr marL="2400240" indent="0">
              <a:buNone/>
              <a:defRPr sz="1680" b="1"/>
            </a:lvl6pPr>
            <a:lvl7pPr marL="2880288" indent="0">
              <a:buNone/>
              <a:defRPr sz="1680" b="1"/>
            </a:lvl7pPr>
            <a:lvl8pPr marL="3360336" indent="0">
              <a:buNone/>
              <a:defRPr sz="1680" b="1"/>
            </a:lvl8pPr>
            <a:lvl9pPr marL="3840384"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4860608" y="4676141"/>
            <a:ext cx="4081761" cy="68778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B118211-4659-4259-824C-B0128B7F1962}" type="datetimeFigureOut">
              <a:rPr kumimoji="1" lang="ja-JP" altLang="en-US" smtClean="0"/>
              <a:t>2021/9/27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AA1B84C-44A1-4D16-8445-DFE2261F99D0}" type="slidenum">
              <a:rPr kumimoji="1" lang="ja-JP" altLang="en-US" smtClean="0"/>
              <a:t>‹#›</a:t>
            </a:fld>
            <a:endParaRPr kumimoji="1" lang="ja-JP" altLang="en-US"/>
          </a:p>
        </p:txBody>
      </p:sp>
    </p:spTree>
    <p:extLst>
      <p:ext uri="{BB962C8B-B14F-4D97-AF65-F5344CB8AC3E}">
        <p14:creationId xmlns:p14="http://schemas.microsoft.com/office/powerpoint/2010/main" val="2934728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118211-4659-4259-824C-B0128B7F1962}" type="datetimeFigureOut">
              <a:rPr kumimoji="1" lang="ja-JP" altLang="en-US" smtClean="0"/>
              <a:t>2021/9/27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AA1B84C-44A1-4D16-8445-DFE2261F99D0}" type="slidenum">
              <a:rPr kumimoji="1" lang="ja-JP" altLang="en-US" smtClean="0"/>
              <a:t>‹#›</a:t>
            </a:fld>
            <a:endParaRPr kumimoji="1" lang="ja-JP" altLang="en-US"/>
          </a:p>
        </p:txBody>
      </p:sp>
    </p:spTree>
    <p:extLst>
      <p:ext uri="{BB962C8B-B14F-4D97-AF65-F5344CB8AC3E}">
        <p14:creationId xmlns:p14="http://schemas.microsoft.com/office/powerpoint/2010/main" val="3145259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18211-4659-4259-824C-B0128B7F1962}" type="datetimeFigureOut">
              <a:rPr kumimoji="1" lang="ja-JP" altLang="en-US" smtClean="0"/>
              <a:t>2021/9/27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AA1B84C-44A1-4D16-8445-DFE2261F99D0}" type="slidenum">
              <a:rPr kumimoji="1" lang="ja-JP" altLang="en-US" smtClean="0"/>
              <a:t>‹#›</a:t>
            </a:fld>
            <a:endParaRPr kumimoji="1" lang="ja-JP" altLang="en-US"/>
          </a:p>
        </p:txBody>
      </p:sp>
    </p:spTree>
    <p:extLst>
      <p:ext uri="{BB962C8B-B14F-4D97-AF65-F5344CB8AC3E}">
        <p14:creationId xmlns:p14="http://schemas.microsoft.com/office/powerpoint/2010/main" val="51147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58429" y="8226214"/>
            <a:ext cx="8161020" cy="2542540"/>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8429" y="5425866"/>
            <a:ext cx="8161020" cy="2800349"/>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9744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ja-JP" altLang="en-US"/>
              <a:t>マスター タイトルの書式設定</a:t>
            </a:r>
            <a:endParaRPr lang="en-US" dirty="0"/>
          </a:p>
        </p:txBody>
      </p:sp>
      <p:sp>
        <p:nvSpPr>
          <p:cNvPr id="3" name="Content Placeholder 2"/>
          <p:cNvSpPr>
            <a:spLocks noGrp="1"/>
          </p:cNvSpPr>
          <p:nvPr>
            <p:ph idx="1"/>
          </p:nvPr>
        </p:nvSpPr>
        <p:spPr>
          <a:xfrm>
            <a:off x="4081760" y="1843197"/>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48" indent="0">
              <a:buNone/>
              <a:defRPr sz="1470"/>
            </a:lvl2pPr>
            <a:lvl3pPr marL="960096" indent="0">
              <a:buNone/>
              <a:defRPr sz="1260"/>
            </a:lvl3pPr>
            <a:lvl4pPr marL="1440144" indent="0">
              <a:buNone/>
              <a:defRPr sz="1050"/>
            </a:lvl4pPr>
            <a:lvl5pPr marL="1920192" indent="0">
              <a:buNone/>
              <a:defRPr sz="1050"/>
            </a:lvl5pPr>
            <a:lvl6pPr marL="2400240" indent="0">
              <a:buNone/>
              <a:defRPr sz="1050"/>
            </a:lvl6pPr>
            <a:lvl7pPr marL="2880288" indent="0">
              <a:buNone/>
              <a:defRPr sz="1050"/>
            </a:lvl7pPr>
            <a:lvl8pPr marL="3360336" indent="0">
              <a:buNone/>
              <a:defRPr sz="1050"/>
            </a:lvl8pPr>
            <a:lvl9pPr marL="3840384"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118211-4659-4259-824C-B0128B7F1962}"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AA1B84C-44A1-4D16-8445-DFE2261F99D0}" type="slidenum">
              <a:rPr kumimoji="1" lang="ja-JP" altLang="en-US" smtClean="0"/>
              <a:t>‹#›</a:t>
            </a:fld>
            <a:endParaRPr kumimoji="1" lang="ja-JP" altLang="en-US"/>
          </a:p>
        </p:txBody>
      </p:sp>
    </p:spTree>
    <p:extLst>
      <p:ext uri="{BB962C8B-B14F-4D97-AF65-F5344CB8AC3E}">
        <p14:creationId xmlns:p14="http://schemas.microsoft.com/office/powerpoint/2010/main" val="2345766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081760" y="1843197"/>
            <a:ext cx="4860608" cy="9097433"/>
          </a:xfrm>
        </p:spPr>
        <p:txBody>
          <a:bodyPr anchor="t"/>
          <a:lstStyle>
            <a:lvl1pPr marL="0" indent="0">
              <a:buNone/>
              <a:defRPr sz="3360"/>
            </a:lvl1pPr>
            <a:lvl2pPr marL="480048" indent="0">
              <a:buNone/>
              <a:defRPr sz="2940"/>
            </a:lvl2pPr>
            <a:lvl3pPr marL="960096" indent="0">
              <a:buNone/>
              <a:defRPr sz="2520"/>
            </a:lvl3pPr>
            <a:lvl4pPr marL="1440144" indent="0">
              <a:buNone/>
              <a:defRPr sz="2100"/>
            </a:lvl4pPr>
            <a:lvl5pPr marL="1920192" indent="0">
              <a:buNone/>
              <a:defRPr sz="2100"/>
            </a:lvl5pPr>
            <a:lvl6pPr marL="2400240" indent="0">
              <a:buNone/>
              <a:defRPr sz="2100"/>
            </a:lvl6pPr>
            <a:lvl7pPr marL="2880288" indent="0">
              <a:buNone/>
              <a:defRPr sz="2100"/>
            </a:lvl7pPr>
            <a:lvl8pPr marL="3360336" indent="0">
              <a:buNone/>
              <a:defRPr sz="2100"/>
            </a:lvl8pPr>
            <a:lvl9pPr marL="3840384" indent="0">
              <a:buNone/>
              <a:defRPr sz="21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48" indent="0">
              <a:buNone/>
              <a:defRPr sz="1470"/>
            </a:lvl2pPr>
            <a:lvl3pPr marL="960096" indent="0">
              <a:buNone/>
              <a:defRPr sz="1260"/>
            </a:lvl3pPr>
            <a:lvl4pPr marL="1440144" indent="0">
              <a:buNone/>
              <a:defRPr sz="1050"/>
            </a:lvl4pPr>
            <a:lvl5pPr marL="1920192" indent="0">
              <a:buNone/>
              <a:defRPr sz="1050"/>
            </a:lvl5pPr>
            <a:lvl6pPr marL="2400240" indent="0">
              <a:buNone/>
              <a:defRPr sz="1050"/>
            </a:lvl6pPr>
            <a:lvl7pPr marL="2880288" indent="0">
              <a:buNone/>
              <a:defRPr sz="1050"/>
            </a:lvl7pPr>
            <a:lvl8pPr marL="3360336" indent="0">
              <a:buNone/>
              <a:defRPr sz="1050"/>
            </a:lvl8pPr>
            <a:lvl9pPr marL="3840384"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118211-4659-4259-824C-B0128B7F1962}"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AA1B84C-44A1-4D16-8445-DFE2261F99D0}" type="slidenum">
              <a:rPr kumimoji="1" lang="ja-JP" altLang="en-US" smtClean="0"/>
              <a:t>‹#›</a:t>
            </a:fld>
            <a:endParaRPr kumimoji="1" lang="ja-JP" altLang="en-US"/>
          </a:p>
        </p:txBody>
      </p:sp>
    </p:spTree>
    <p:extLst>
      <p:ext uri="{BB962C8B-B14F-4D97-AF65-F5344CB8AC3E}">
        <p14:creationId xmlns:p14="http://schemas.microsoft.com/office/powerpoint/2010/main" val="4185037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118211-4659-4259-824C-B0128B7F196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A1B84C-44A1-4D16-8445-DFE2261F99D0}" type="slidenum">
              <a:rPr kumimoji="1" lang="ja-JP" altLang="en-US" smtClean="0"/>
              <a:t>‹#›</a:t>
            </a:fld>
            <a:endParaRPr kumimoji="1" lang="ja-JP" altLang="en-US"/>
          </a:p>
        </p:txBody>
      </p:sp>
    </p:spTree>
    <p:extLst>
      <p:ext uri="{BB962C8B-B14F-4D97-AF65-F5344CB8AC3E}">
        <p14:creationId xmlns:p14="http://schemas.microsoft.com/office/powerpoint/2010/main" val="2732540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6"/>
            <a:ext cx="2070259" cy="1084876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60083" y="681566"/>
            <a:ext cx="6090761" cy="1084876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118211-4659-4259-824C-B0128B7F196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A1B84C-44A1-4D16-8445-DFE2261F99D0}" type="slidenum">
              <a:rPr kumimoji="1" lang="ja-JP" altLang="en-US" smtClean="0"/>
              <a:t>‹#›</a:t>
            </a:fld>
            <a:endParaRPr kumimoji="1" lang="ja-JP" altLang="en-US"/>
          </a:p>
        </p:txBody>
      </p:sp>
    </p:spTree>
    <p:extLst>
      <p:ext uri="{BB962C8B-B14F-4D97-AF65-F5344CB8AC3E}">
        <p14:creationId xmlns:p14="http://schemas.microsoft.com/office/powerpoint/2010/main" val="4245583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236B9-DF29-4E37-A16E-3863A9ACA868}"/>
              </a:ext>
            </a:extLst>
          </p:cNvPr>
          <p:cNvSpPr>
            <a:spLocks noGrp="1"/>
          </p:cNvSpPr>
          <p:nvPr>
            <p:ph type="ctrTitle"/>
          </p:nvPr>
        </p:nvSpPr>
        <p:spPr>
          <a:xfrm>
            <a:off x="1200150" y="2095078"/>
            <a:ext cx="7200900" cy="4456853"/>
          </a:xfrm>
        </p:spPr>
        <p:txBody>
          <a:bodyPr anchor="b"/>
          <a:lstStyle>
            <a:lvl1pPr algn="ctr">
              <a:defRPr sz="472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24DF49D-96CB-4091-A1CE-B1922223B4EF}"/>
              </a:ext>
            </a:extLst>
          </p:cNvPr>
          <p:cNvSpPr>
            <a:spLocks noGrp="1"/>
          </p:cNvSpPr>
          <p:nvPr>
            <p:ph type="subTitle" idx="1"/>
          </p:nvPr>
        </p:nvSpPr>
        <p:spPr>
          <a:xfrm>
            <a:off x="1200150" y="6723804"/>
            <a:ext cx="7200900" cy="3090756"/>
          </a:xfrm>
        </p:spPr>
        <p:txBody>
          <a:bodyPr/>
          <a:lstStyle>
            <a:lvl1pPr marL="0" indent="0" algn="ctr">
              <a:buNone/>
              <a:defRPr sz="1890"/>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D7C082A-3BE3-42E7-A018-E7C88C745065}"/>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5" name="フッター プレースホルダー 4">
            <a:extLst>
              <a:ext uri="{FF2B5EF4-FFF2-40B4-BE49-F238E27FC236}">
                <a16:creationId xmlns:a16="http://schemas.microsoft.com/office/drawing/2014/main" id="{764A2615-4590-44A4-85EB-7797791E681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8084E4-5746-4851-9E55-6803758F5E29}"/>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702699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2A0BB9-DA6B-49F6-8B40-FB524B879C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1F60D5D-AD0D-4287-8111-9ADD5851A78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26C3DC-D6FA-4D2D-80A1-329A344E36EA}"/>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5" name="フッター プレースホルダー 4">
            <a:extLst>
              <a:ext uri="{FF2B5EF4-FFF2-40B4-BE49-F238E27FC236}">
                <a16:creationId xmlns:a16="http://schemas.microsoft.com/office/drawing/2014/main" id="{8EE05590-9A7B-4343-945C-8EBEEDA93A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404F10-9435-4D5C-A052-5B874D18859D}"/>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2033911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97815E-7061-42D9-A599-067ED1056949}"/>
              </a:ext>
            </a:extLst>
          </p:cNvPr>
          <p:cNvSpPr>
            <a:spLocks noGrp="1"/>
          </p:cNvSpPr>
          <p:nvPr>
            <p:ph type="title"/>
          </p:nvPr>
        </p:nvSpPr>
        <p:spPr>
          <a:xfrm>
            <a:off x="655082" y="3191512"/>
            <a:ext cx="8281035" cy="5325109"/>
          </a:xfrm>
        </p:spPr>
        <p:txBody>
          <a:bodyPr anchor="b"/>
          <a:lstStyle>
            <a:lvl1pPr>
              <a:defRPr sz="472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43DA1F-11BA-4B0C-B361-47E862A0D10F}"/>
              </a:ext>
            </a:extLst>
          </p:cNvPr>
          <p:cNvSpPr>
            <a:spLocks noGrp="1"/>
          </p:cNvSpPr>
          <p:nvPr>
            <p:ph type="body" idx="1"/>
          </p:nvPr>
        </p:nvSpPr>
        <p:spPr>
          <a:xfrm>
            <a:off x="655082" y="8566999"/>
            <a:ext cx="8281035" cy="2800349"/>
          </a:xfrm>
        </p:spPr>
        <p:txBody>
          <a:bodyPr/>
          <a:lstStyle>
            <a:lvl1pPr marL="0" indent="0">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C1DC190-528E-49FF-BE74-0E130B34A1AA}"/>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5" name="フッター プレースホルダー 4">
            <a:extLst>
              <a:ext uri="{FF2B5EF4-FFF2-40B4-BE49-F238E27FC236}">
                <a16:creationId xmlns:a16="http://schemas.microsoft.com/office/drawing/2014/main" id="{EEDF8C19-2277-47F4-99D2-315613B94A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AE2E52-9520-4295-BEA6-7C422D4215BA}"/>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3070756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233422-4D38-4ABC-9AF5-FF07B5DB65C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A37078-F85E-4ECE-8157-96B2BBD69AAA}"/>
              </a:ext>
            </a:extLst>
          </p:cNvPr>
          <p:cNvSpPr>
            <a:spLocks noGrp="1"/>
          </p:cNvSpPr>
          <p:nvPr>
            <p:ph sz="half" idx="1"/>
          </p:nvPr>
        </p:nvSpPr>
        <p:spPr>
          <a:xfrm>
            <a:off x="660083" y="3407833"/>
            <a:ext cx="4080510" cy="812249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620939B-3298-4C39-ACD0-151B00733827}"/>
              </a:ext>
            </a:extLst>
          </p:cNvPr>
          <p:cNvSpPr>
            <a:spLocks noGrp="1"/>
          </p:cNvSpPr>
          <p:nvPr>
            <p:ph sz="half" idx="2"/>
          </p:nvPr>
        </p:nvSpPr>
        <p:spPr>
          <a:xfrm>
            <a:off x="4860608" y="3407833"/>
            <a:ext cx="4080510" cy="812249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22217F1-28D9-49D7-AEAF-F0627075584F}"/>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6" name="フッター プレースホルダー 5">
            <a:extLst>
              <a:ext uri="{FF2B5EF4-FFF2-40B4-BE49-F238E27FC236}">
                <a16:creationId xmlns:a16="http://schemas.microsoft.com/office/drawing/2014/main" id="{42D78CD6-8CEF-4A26-939A-7C61CA96940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1CB7BA1-45BF-4E16-9486-481B3174B80B}"/>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2495649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AE0DEA-D47B-40EF-90A0-355C1CA8FAF7}"/>
              </a:ext>
            </a:extLst>
          </p:cNvPr>
          <p:cNvSpPr>
            <a:spLocks noGrp="1"/>
          </p:cNvSpPr>
          <p:nvPr>
            <p:ph type="title"/>
          </p:nvPr>
        </p:nvSpPr>
        <p:spPr>
          <a:xfrm>
            <a:off x="661333" y="681568"/>
            <a:ext cx="8281035" cy="2474384"/>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EFD3CE-2039-4C0A-8DF6-AF40AAC5EA46}"/>
              </a:ext>
            </a:extLst>
          </p:cNvPr>
          <p:cNvSpPr>
            <a:spLocks noGrp="1"/>
          </p:cNvSpPr>
          <p:nvPr>
            <p:ph type="body" idx="1"/>
          </p:nvPr>
        </p:nvSpPr>
        <p:spPr>
          <a:xfrm>
            <a:off x="661334" y="3138171"/>
            <a:ext cx="4061757" cy="1537969"/>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035CCBA-0A62-4C6B-956D-5101C74BCE2D}"/>
              </a:ext>
            </a:extLst>
          </p:cNvPr>
          <p:cNvSpPr>
            <a:spLocks noGrp="1"/>
          </p:cNvSpPr>
          <p:nvPr>
            <p:ph sz="half" idx="2"/>
          </p:nvPr>
        </p:nvSpPr>
        <p:spPr>
          <a:xfrm>
            <a:off x="661334" y="4676140"/>
            <a:ext cx="4061757" cy="687789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69D854A-7F6F-47E7-9460-539F8385DC92}"/>
              </a:ext>
            </a:extLst>
          </p:cNvPr>
          <p:cNvSpPr>
            <a:spLocks noGrp="1"/>
          </p:cNvSpPr>
          <p:nvPr>
            <p:ph type="body" sz="quarter" idx="3"/>
          </p:nvPr>
        </p:nvSpPr>
        <p:spPr>
          <a:xfrm>
            <a:off x="4860607" y="3138171"/>
            <a:ext cx="4081761" cy="1537969"/>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DDCE958-31AE-455C-A220-1FBC8B6DC39B}"/>
              </a:ext>
            </a:extLst>
          </p:cNvPr>
          <p:cNvSpPr>
            <a:spLocks noGrp="1"/>
          </p:cNvSpPr>
          <p:nvPr>
            <p:ph sz="quarter" idx="4"/>
          </p:nvPr>
        </p:nvSpPr>
        <p:spPr>
          <a:xfrm>
            <a:off x="4860607" y="4676140"/>
            <a:ext cx="4081761" cy="687789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5F6C0FB-246C-4FC9-AD96-B31F50157B24}"/>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8" name="フッター プレースホルダー 7">
            <a:extLst>
              <a:ext uri="{FF2B5EF4-FFF2-40B4-BE49-F238E27FC236}">
                <a16:creationId xmlns:a16="http://schemas.microsoft.com/office/drawing/2014/main" id="{42B0C369-EC03-4D68-AEBC-4B8CADACE97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68671F0-4854-49EC-B5F6-8778B550CF2E}"/>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3234598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734C06-D2CA-4A8C-B78A-2455E9E3712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18C8C04-B9CE-49D3-9B5E-4BC28DB90691}"/>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4" name="フッター プレースホルダー 3">
            <a:extLst>
              <a:ext uri="{FF2B5EF4-FFF2-40B4-BE49-F238E27FC236}">
                <a16:creationId xmlns:a16="http://schemas.microsoft.com/office/drawing/2014/main" id="{8E080AAD-98E6-47D1-BD09-500571B9316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36FD5F0-5860-4A11-9D58-BD3E82C4C0AF}"/>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2271875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80060" y="2987042"/>
            <a:ext cx="4240530" cy="8448464"/>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880610" y="2987042"/>
            <a:ext cx="4240530" cy="8448464"/>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2436787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6700B7A-EC27-4F93-BED2-2EB1D97E91EF}"/>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3" name="フッター プレースホルダー 2">
            <a:extLst>
              <a:ext uri="{FF2B5EF4-FFF2-40B4-BE49-F238E27FC236}">
                <a16:creationId xmlns:a16="http://schemas.microsoft.com/office/drawing/2014/main" id="{1EE7E9FE-43DC-430C-B175-666ACF91FAA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3B24DE7-6835-48B8-B06B-DE58571EA2EA}"/>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21647556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6DF8AB-525F-4FF2-AD38-9C80B7AFE07C}"/>
              </a:ext>
            </a:extLst>
          </p:cNvPr>
          <p:cNvSpPr>
            <a:spLocks noGrp="1"/>
          </p:cNvSpPr>
          <p:nvPr>
            <p:ph type="title"/>
          </p:nvPr>
        </p:nvSpPr>
        <p:spPr>
          <a:xfrm>
            <a:off x="661333" y="853440"/>
            <a:ext cx="3096637" cy="2987040"/>
          </a:xfrm>
        </p:spPr>
        <p:txBody>
          <a:bodyPr anchor="b"/>
          <a:lstStyle>
            <a:lvl1pPr>
              <a:defRPr sz="252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E2951F-D972-4BA8-9C47-48506A5DE436}"/>
              </a:ext>
            </a:extLst>
          </p:cNvPr>
          <p:cNvSpPr>
            <a:spLocks noGrp="1"/>
          </p:cNvSpPr>
          <p:nvPr>
            <p:ph idx="1"/>
          </p:nvPr>
        </p:nvSpPr>
        <p:spPr>
          <a:xfrm>
            <a:off x="4081760" y="1843194"/>
            <a:ext cx="4860608" cy="9097433"/>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AD10601-B517-4BF3-AAB4-94F9A0F509DA}"/>
              </a:ext>
            </a:extLst>
          </p:cNvPr>
          <p:cNvSpPr>
            <a:spLocks noGrp="1"/>
          </p:cNvSpPr>
          <p:nvPr>
            <p:ph type="body" sz="half" idx="2"/>
          </p:nvPr>
        </p:nvSpPr>
        <p:spPr>
          <a:xfrm>
            <a:off x="661333" y="3840480"/>
            <a:ext cx="3096637" cy="7114964"/>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D81329-5556-4DAF-BC57-F45226939CDC}"/>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6" name="フッター プレースホルダー 5">
            <a:extLst>
              <a:ext uri="{FF2B5EF4-FFF2-40B4-BE49-F238E27FC236}">
                <a16:creationId xmlns:a16="http://schemas.microsoft.com/office/drawing/2014/main" id="{45CE914A-2831-4880-BF2B-F7EDE15A8DF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93BAA30-09B8-4563-BF17-C40E37716478}"/>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36252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0861D7-4B7E-4E68-84EF-50BB99D3B83F}"/>
              </a:ext>
            </a:extLst>
          </p:cNvPr>
          <p:cNvSpPr>
            <a:spLocks noGrp="1"/>
          </p:cNvSpPr>
          <p:nvPr>
            <p:ph type="title"/>
          </p:nvPr>
        </p:nvSpPr>
        <p:spPr>
          <a:xfrm>
            <a:off x="661333" y="853440"/>
            <a:ext cx="3096637" cy="2987040"/>
          </a:xfrm>
        </p:spPr>
        <p:txBody>
          <a:bodyPr anchor="b"/>
          <a:lstStyle>
            <a:lvl1pPr>
              <a:defRPr sz="252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24281C6-E883-4E2E-9D64-B12A7C860588}"/>
              </a:ext>
            </a:extLst>
          </p:cNvPr>
          <p:cNvSpPr>
            <a:spLocks noGrp="1"/>
          </p:cNvSpPr>
          <p:nvPr>
            <p:ph type="pic" idx="1"/>
          </p:nvPr>
        </p:nvSpPr>
        <p:spPr>
          <a:xfrm>
            <a:off x="4081760" y="1843194"/>
            <a:ext cx="4860608" cy="9097433"/>
          </a:xfrm>
        </p:spPr>
        <p:txBody>
          <a:bodyPr/>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endParaRPr kumimoji="1" lang="ja-JP" altLang="en-US"/>
          </a:p>
        </p:txBody>
      </p:sp>
      <p:sp>
        <p:nvSpPr>
          <p:cNvPr id="4" name="テキスト プレースホルダー 3">
            <a:extLst>
              <a:ext uri="{FF2B5EF4-FFF2-40B4-BE49-F238E27FC236}">
                <a16:creationId xmlns:a16="http://schemas.microsoft.com/office/drawing/2014/main" id="{49F56CA4-9D61-4E6C-B620-BF19FFE5E516}"/>
              </a:ext>
            </a:extLst>
          </p:cNvPr>
          <p:cNvSpPr>
            <a:spLocks noGrp="1"/>
          </p:cNvSpPr>
          <p:nvPr>
            <p:ph type="body" sz="half" idx="2"/>
          </p:nvPr>
        </p:nvSpPr>
        <p:spPr>
          <a:xfrm>
            <a:off x="661333" y="3840480"/>
            <a:ext cx="3096637" cy="7114964"/>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BCABC9-AD8D-4242-BDB6-5B89B1F7B6D3}"/>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6" name="フッター プレースホルダー 5">
            <a:extLst>
              <a:ext uri="{FF2B5EF4-FFF2-40B4-BE49-F238E27FC236}">
                <a16:creationId xmlns:a16="http://schemas.microsoft.com/office/drawing/2014/main" id="{36735466-31FD-4BF2-882A-C8C7232526F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12D831-56A2-49B0-8F22-3D9A2847BD4A}"/>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14391306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2F315-C4C0-40DB-A3C8-0B064D414D9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70F57CB-364E-417E-911B-123F5F825BD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4BBEA6-BDDB-49FA-9AE5-B21DE849A5FC}"/>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5" name="フッター プレースホルダー 4">
            <a:extLst>
              <a:ext uri="{FF2B5EF4-FFF2-40B4-BE49-F238E27FC236}">
                <a16:creationId xmlns:a16="http://schemas.microsoft.com/office/drawing/2014/main" id="{31AD5103-1C4B-44B1-8B38-57C2F3809B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1416B9-4EB3-4944-BA75-2A01010D302D}"/>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39520911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C149A2D-A5C4-4DF3-8F99-399734F30BE2}"/>
              </a:ext>
            </a:extLst>
          </p:cNvPr>
          <p:cNvSpPr>
            <a:spLocks noGrp="1"/>
          </p:cNvSpPr>
          <p:nvPr>
            <p:ph type="title" orient="vert"/>
          </p:nvPr>
        </p:nvSpPr>
        <p:spPr>
          <a:xfrm>
            <a:off x="6870859" y="681567"/>
            <a:ext cx="2070259" cy="10848764"/>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0FFCAE-1926-413F-AD00-2E7987FAF091}"/>
              </a:ext>
            </a:extLst>
          </p:cNvPr>
          <p:cNvSpPr>
            <a:spLocks noGrp="1"/>
          </p:cNvSpPr>
          <p:nvPr>
            <p:ph type="body" orient="vert" idx="1"/>
          </p:nvPr>
        </p:nvSpPr>
        <p:spPr>
          <a:xfrm>
            <a:off x="660083" y="681567"/>
            <a:ext cx="6090761" cy="1084876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A36DAA3-ECD1-412E-AD9E-41A61D9D0CC8}"/>
              </a:ext>
            </a:extLst>
          </p:cNvPr>
          <p:cNvSpPr>
            <a:spLocks noGrp="1"/>
          </p:cNvSpPr>
          <p:nvPr>
            <p:ph type="dt" sz="half" idx="10"/>
          </p:nvPr>
        </p:nvSpPr>
        <p:spPr/>
        <p:txBody>
          <a:bodyPr/>
          <a:lstStyle/>
          <a:p>
            <a:fld id="{81801758-A855-4055-9234-FC74AABDAEB7}" type="datetimeFigureOut">
              <a:rPr kumimoji="1" lang="ja-JP" altLang="en-US" smtClean="0"/>
              <a:t>2021/9/27</a:t>
            </a:fld>
            <a:endParaRPr kumimoji="1" lang="ja-JP" altLang="en-US"/>
          </a:p>
        </p:txBody>
      </p:sp>
      <p:sp>
        <p:nvSpPr>
          <p:cNvPr id="5" name="フッター プレースホルダー 4">
            <a:extLst>
              <a:ext uri="{FF2B5EF4-FFF2-40B4-BE49-F238E27FC236}">
                <a16:creationId xmlns:a16="http://schemas.microsoft.com/office/drawing/2014/main" id="{5164A6B9-E96F-48AB-BBFC-A631125C74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B9A2DF-6D2D-48A6-B7A6-E59925D1F0AE}"/>
              </a:ext>
            </a:extLst>
          </p:cNvPr>
          <p:cNvSpPr>
            <a:spLocks noGrp="1"/>
          </p:cNvSpPr>
          <p:nvPr>
            <p:ph type="sldNum" sz="quarter" idx="12"/>
          </p:nvPr>
        </p:nvSpPr>
        <p:spPr/>
        <p:txBody>
          <a:body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2493717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2099123"/>
            <a:ext cx="7200900" cy="4456853"/>
          </a:xfrm>
        </p:spPr>
        <p:txBody>
          <a:bodyPr anchor="b">
            <a:normAutofit/>
          </a:bodyPr>
          <a:lstStyle>
            <a:lvl1pPr algn="ctr">
              <a:defRPr sz="1993"/>
            </a:lvl1pPr>
          </a:lstStyle>
          <a:p>
            <a:r>
              <a:rPr lang="ja-JP" altLang="en-US"/>
              <a:t>マスター タイトルの書式設定</a:t>
            </a:r>
            <a:endParaRPr lang="en-US" dirty="0"/>
          </a:p>
        </p:txBody>
      </p:sp>
      <p:sp>
        <p:nvSpPr>
          <p:cNvPr id="3" name="Subtitle 2"/>
          <p:cNvSpPr>
            <a:spLocks noGrp="1"/>
          </p:cNvSpPr>
          <p:nvPr>
            <p:ph type="subTitle" idx="1"/>
          </p:nvPr>
        </p:nvSpPr>
        <p:spPr>
          <a:xfrm>
            <a:off x="1200150" y="6723804"/>
            <a:ext cx="7200900" cy="3090756"/>
          </a:xfrm>
        </p:spPr>
        <p:txBody>
          <a:bodyPr>
            <a:normAutofit/>
          </a:bodyPr>
          <a:lstStyle>
            <a:lvl1pPr marL="0" indent="0" algn="ctr">
              <a:buNone/>
              <a:defRPr sz="797">
                <a:solidFill>
                  <a:schemeClr val="tx1">
                    <a:lumMod val="75000"/>
                    <a:lumOff val="25000"/>
                  </a:schemeClr>
                </a:solidFill>
              </a:defRPr>
            </a:lvl1pPr>
            <a:lvl2pPr marL="151890" indent="0" algn="ctr">
              <a:buNone/>
              <a:defRPr sz="930"/>
            </a:lvl2pPr>
            <a:lvl3pPr marL="303780" indent="0" algn="ctr">
              <a:buNone/>
              <a:defRPr sz="797"/>
            </a:lvl3pPr>
            <a:lvl4pPr marL="455670" indent="0" algn="ctr">
              <a:buNone/>
              <a:defRPr sz="665"/>
            </a:lvl4pPr>
            <a:lvl5pPr marL="607559" indent="0" algn="ctr">
              <a:buNone/>
              <a:defRPr sz="665"/>
            </a:lvl5pPr>
            <a:lvl6pPr marL="759450" indent="0" algn="ctr">
              <a:buNone/>
              <a:defRPr sz="665"/>
            </a:lvl6pPr>
            <a:lvl7pPr marL="911340" indent="0" algn="ctr">
              <a:buNone/>
              <a:defRPr sz="665"/>
            </a:lvl7pPr>
            <a:lvl8pPr marL="1063230" indent="0" algn="ctr">
              <a:buNone/>
              <a:defRPr sz="665"/>
            </a:lvl8pPr>
            <a:lvl9pPr marL="1215120" indent="0" algn="ctr">
              <a:buNone/>
              <a:defRPr sz="66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1093300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14705548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55083" y="3196523"/>
            <a:ext cx="8281035" cy="5322255"/>
          </a:xfrm>
        </p:spPr>
        <p:txBody>
          <a:bodyPr anchor="b">
            <a:normAutofit/>
          </a:bodyPr>
          <a:lstStyle>
            <a:lvl1pPr>
              <a:defRPr sz="1993"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5083" y="8498251"/>
            <a:ext cx="8281035" cy="2800349"/>
          </a:xfrm>
        </p:spPr>
        <p:txBody>
          <a:bodyPr anchor="t">
            <a:normAutofit/>
          </a:bodyPr>
          <a:lstStyle>
            <a:lvl1pPr marL="0" indent="0">
              <a:buNone/>
              <a:defRPr sz="797">
                <a:solidFill>
                  <a:schemeClr val="tx1">
                    <a:lumMod val="75000"/>
                    <a:lumOff val="25000"/>
                  </a:schemeClr>
                </a:solidFill>
              </a:defRPr>
            </a:lvl1pPr>
            <a:lvl2pPr marL="151890" indent="0">
              <a:buNone/>
              <a:defRPr sz="599">
                <a:solidFill>
                  <a:schemeClr val="tx1">
                    <a:tint val="75000"/>
                  </a:schemeClr>
                </a:solidFill>
              </a:defRPr>
            </a:lvl2pPr>
            <a:lvl3pPr marL="303780" indent="0">
              <a:buNone/>
              <a:defRPr sz="532">
                <a:solidFill>
                  <a:schemeClr val="tx1">
                    <a:tint val="75000"/>
                  </a:schemeClr>
                </a:solidFill>
              </a:defRPr>
            </a:lvl3pPr>
            <a:lvl4pPr marL="455670" indent="0">
              <a:buNone/>
              <a:defRPr sz="465">
                <a:solidFill>
                  <a:schemeClr val="tx1">
                    <a:tint val="75000"/>
                  </a:schemeClr>
                </a:solidFill>
              </a:defRPr>
            </a:lvl4pPr>
            <a:lvl5pPr marL="607559" indent="0">
              <a:buNone/>
              <a:defRPr sz="465">
                <a:solidFill>
                  <a:schemeClr val="tx1">
                    <a:tint val="75000"/>
                  </a:schemeClr>
                </a:solidFill>
              </a:defRPr>
            </a:lvl5pPr>
            <a:lvl6pPr marL="759450" indent="0">
              <a:buNone/>
              <a:defRPr sz="465">
                <a:solidFill>
                  <a:schemeClr val="tx1">
                    <a:tint val="75000"/>
                  </a:schemeClr>
                </a:solidFill>
              </a:defRPr>
            </a:lvl6pPr>
            <a:lvl7pPr marL="911340" indent="0">
              <a:buNone/>
              <a:defRPr sz="465">
                <a:solidFill>
                  <a:schemeClr val="tx1">
                    <a:tint val="75000"/>
                  </a:schemeClr>
                </a:solidFill>
              </a:defRPr>
            </a:lvl7pPr>
            <a:lvl8pPr marL="1063230" indent="0">
              <a:buNone/>
              <a:defRPr sz="465">
                <a:solidFill>
                  <a:schemeClr val="tx1">
                    <a:tint val="75000"/>
                  </a:schemeClr>
                </a:solidFill>
              </a:defRPr>
            </a:lvl8pPr>
            <a:lvl9pPr marL="1215120" indent="0">
              <a:buNone/>
              <a:defRPr sz="465">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27273950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5538" y="3413763"/>
            <a:ext cx="4080510" cy="812249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60608" y="3413763"/>
            <a:ext cx="4080510" cy="812249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37113253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5537" y="3139456"/>
            <a:ext cx="4060508" cy="1541305"/>
          </a:xfrm>
        </p:spPr>
        <p:txBody>
          <a:bodyPr anchor="b">
            <a:normAutofit/>
          </a:bodyPr>
          <a:lstStyle>
            <a:lvl1pPr marL="0" indent="0">
              <a:spcBef>
                <a:spcPts val="0"/>
              </a:spcBef>
              <a:buNone/>
              <a:defRPr sz="797" b="1"/>
            </a:lvl1pPr>
            <a:lvl2pPr marL="151890" indent="0">
              <a:buNone/>
              <a:defRPr sz="665" b="1"/>
            </a:lvl2pPr>
            <a:lvl3pPr marL="303780" indent="0">
              <a:buNone/>
              <a:defRPr sz="599" b="1"/>
            </a:lvl3pPr>
            <a:lvl4pPr marL="455670" indent="0">
              <a:buNone/>
              <a:defRPr sz="532" b="1"/>
            </a:lvl4pPr>
            <a:lvl5pPr marL="607559" indent="0">
              <a:buNone/>
              <a:defRPr sz="532" b="1"/>
            </a:lvl5pPr>
            <a:lvl6pPr marL="759450" indent="0">
              <a:buNone/>
              <a:defRPr sz="532" b="1"/>
            </a:lvl6pPr>
            <a:lvl7pPr marL="911340" indent="0">
              <a:buNone/>
              <a:defRPr sz="532" b="1"/>
            </a:lvl7pPr>
            <a:lvl8pPr marL="1063230" indent="0">
              <a:buNone/>
              <a:defRPr sz="532" b="1"/>
            </a:lvl8pPr>
            <a:lvl9pPr marL="1215120" indent="0">
              <a:buNone/>
              <a:defRPr sz="532" b="1"/>
            </a:lvl9pPr>
          </a:lstStyle>
          <a:p>
            <a:pPr lvl="0"/>
            <a:r>
              <a:rPr lang="ja-JP" altLang="en-US"/>
              <a:t>マスター テキストの書式設定</a:t>
            </a:r>
          </a:p>
        </p:txBody>
      </p:sp>
      <p:sp>
        <p:nvSpPr>
          <p:cNvPr id="4" name="Content Placeholder 3"/>
          <p:cNvSpPr>
            <a:spLocks noGrp="1"/>
          </p:cNvSpPr>
          <p:nvPr>
            <p:ph sz="half" idx="2"/>
          </p:nvPr>
        </p:nvSpPr>
        <p:spPr>
          <a:xfrm>
            <a:off x="665537" y="4680763"/>
            <a:ext cx="4060508" cy="68703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60609" y="3139455"/>
            <a:ext cx="4080511" cy="1541303"/>
          </a:xfrm>
        </p:spPr>
        <p:txBody>
          <a:bodyPr anchor="b"/>
          <a:lstStyle>
            <a:lvl1pPr marL="0" indent="0">
              <a:spcBef>
                <a:spcPts val="0"/>
              </a:spcBef>
              <a:buNone/>
              <a:defRPr sz="797" b="1"/>
            </a:lvl1pPr>
            <a:lvl2pPr marL="151890" indent="0">
              <a:buNone/>
              <a:defRPr sz="665" b="1"/>
            </a:lvl2pPr>
            <a:lvl3pPr marL="303780" indent="0">
              <a:buNone/>
              <a:defRPr sz="599" b="1"/>
            </a:lvl3pPr>
            <a:lvl4pPr marL="455670" indent="0">
              <a:buNone/>
              <a:defRPr sz="532" b="1"/>
            </a:lvl4pPr>
            <a:lvl5pPr marL="607559" indent="0">
              <a:buNone/>
              <a:defRPr sz="532" b="1"/>
            </a:lvl5pPr>
            <a:lvl6pPr marL="759450" indent="0">
              <a:buNone/>
              <a:defRPr sz="532" b="1"/>
            </a:lvl6pPr>
            <a:lvl7pPr marL="911340" indent="0">
              <a:buNone/>
              <a:defRPr sz="532" b="1"/>
            </a:lvl7pPr>
            <a:lvl8pPr marL="1063230" indent="0">
              <a:buNone/>
              <a:defRPr sz="532" b="1"/>
            </a:lvl8pPr>
            <a:lvl9pPr marL="1215120" indent="0">
              <a:buNone/>
              <a:defRPr sz="532" b="1"/>
            </a:lvl9pPr>
          </a:lstStyle>
          <a:p>
            <a:pPr lvl="0"/>
            <a:r>
              <a:rPr lang="ja-JP" altLang="en-US"/>
              <a:t>マスター テキストの書式設定</a:t>
            </a:r>
          </a:p>
        </p:txBody>
      </p:sp>
      <p:sp>
        <p:nvSpPr>
          <p:cNvPr id="6" name="Content Placeholder 5"/>
          <p:cNvSpPr>
            <a:spLocks noGrp="1"/>
          </p:cNvSpPr>
          <p:nvPr>
            <p:ph sz="quarter" idx="4"/>
          </p:nvPr>
        </p:nvSpPr>
        <p:spPr>
          <a:xfrm>
            <a:off x="4860609" y="4680763"/>
            <a:ext cx="4080511" cy="68703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80267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80061" y="2865544"/>
            <a:ext cx="4242197" cy="1194222"/>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80061" y="4059766"/>
            <a:ext cx="4242197" cy="7375738"/>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877278" y="2865544"/>
            <a:ext cx="4243863" cy="1194222"/>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877278" y="4059766"/>
            <a:ext cx="4243863" cy="7375738"/>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36869833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128591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15915113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2484" y="853441"/>
            <a:ext cx="3096387" cy="2987034"/>
          </a:xfrm>
        </p:spPr>
        <p:txBody>
          <a:bodyPr anchor="b">
            <a:normAutofit/>
          </a:bodyPr>
          <a:lstStyle>
            <a:lvl1pPr>
              <a:defRPr sz="1063" b="0"/>
            </a:lvl1pPr>
          </a:lstStyle>
          <a:p>
            <a:r>
              <a:rPr lang="ja-JP" altLang="en-US"/>
              <a:t>マスター タイトルの書式設定</a:t>
            </a:r>
            <a:endParaRPr lang="en-US" dirty="0"/>
          </a:p>
        </p:txBody>
      </p:sp>
      <p:sp>
        <p:nvSpPr>
          <p:cNvPr id="3" name="Content Placeholder 2"/>
          <p:cNvSpPr>
            <a:spLocks noGrp="1"/>
          </p:cNvSpPr>
          <p:nvPr>
            <p:ph idx="1"/>
          </p:nvPr>
        </p:nvSpPr>
        <p:spPr>
          <a:xfrm>
            <a:off x="4080511" y="1849120"/>
            <a:ext cx="4860608" cy="9103360"/>
          </a:xfrm>
        </p:spPr>
        <p:txBody>
          <a:bodyPr/>
          <a:lstStyle>
            <a:lvl1pPr>
              <a:defRPr sz="1063"/>
            </a:lvl1pPr>
            <a:lvl2pPr>
              <a:defRPr sz="930"/>
            </a:lvl2pPr>
            <a:lvl3pPr>
              <a:defRPr sz="797"/>
            </a:lvl3pPr>
            <a:lvl4pPr>
              <a:defRPr sz="665"/>
            </a:lvl4pPr>
            <a:lvl5pPr>
              <a:defRPr sz="665"/>
            </a:lvl5pPr>
            <a:lvl6pPr>
              <a:defRPr sz="665"/>
            </a:lvl6pPr>
            <a:lvl7pPr>
              <a:defRPr sz="665"/>
            </a:lvl7pPr>
            <a:lvl8pPr>
              <a:defRPr sz="665"/>
            </a:lvl8pPr>
            <a:lvl9pPr>
              <a:defRPr sz="66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2484" y="3840479"/>
            <a:ext cx="3096387" cy="7112002"/>
          </a:xfrm>
        </p:spPr>
        <p:txBody>
          <a:bodyPr>
            <a:normAutofit/>
          </a:bodyPr>
          <a:lstStyle>
            <a:lvl1pPr marL="0" indent="0">
              <a:lnSpc>
                <a:spcPct val="90000"/>
              </a:lnSpc>
              <a:buNone/>
              <a:defRPr sz="532"/>
            </a:lvl1pPr>
            <a:lvl2pPr marL="151890" indent="0">
              <a:buNone/>
              <a:defRPr sz="398"/>
            </a:lvl2pPr>
            <a:lvl3pPr marL="303780" indent="0">
              <a:buNone/>
              <a:defRPr sz="332"/>
            </a:lvl3pPr>
            <a:lvl4pPr marL="455670" indent="0">
              <a:buNone/>
              <a:defRPr sz="299"/>
            </a:lvl4pPr>
            <a:lvl5pPr marL="607559" indent="0">
              <a:buNone/>
              <a:defRPr sz="299"/>
            </a:lvl5pPr>
            <a:lvl6pPr marL="759450" indent="0">
              <a:buNone/>
              <a:defRPr sz="299"/>
            </a:lvl6pPr>
            <a:lvl7pPr marL="911340" indent="0">
              <a:buNone/>
              <a:defRPr sz="299"/>
            </a:lvl7pPr>
            <a:lvl8pPr marL="1063230" indent="0">
              <a:buNone/>
              <a:defRPr sz="299"/>
            </a:lvl8pPr>
            <a:lvl9pPr marL="1215120" indent="0">
              <a:buNone/>
              <a:defRPr sz="29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37673425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2484" y="853440"/>
            <a:ext cx="3096387" cy="2987040"/>
          </a:xfrm>
        </p:spPr>
        <p:txBody>
          <a:bodyPr anchor="b">
            <a:normAutofit/>
          </a:bodyPr>
          <a:lstStyle>
            <a:lvl1pPr>
              <a:defRPr sz="1063"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4080511" y="1849120"/>
            <a:ext cx="4860608" cy="9103360"/>
          </a:xfrm>
        </p:spPr>
        <p:txBody>
          <a:bodyPr/>
          <a:lstStyle>
            <a:lvl1pPr marL="0" indent="0">
              <a:buNone/>
              <a:defRPr sz="1063"/>
            </a:lvl1pPr>
            <a:lvl2pPr marL="151890" indent="0">
              <a:buNone/>
              <a:defRPr sz="930"/>
            </a:lvl2pPr>
            <a:lvl3pPr marL="303780" indent="0">
              <a:buNone/>
              <a:defRPr sz="797"/>
            </a:lvl3pPr>
            <a:lvl4pPr marL="455670" indent="0">
              <a:buNone/>
              <a:defRPr sz="665"/>
            </a:lvl4pPr>
            <a:lvl5pPr marL="607559" indent="0">
              <a:buNone/>
              <a:defRPr sz="665"/>
            </a:lvl5pPr>
            <a:lvl6pPr marL="759450" indent="0">
              <a:buNone/>
              <a:defRPr sz="665"/>
            </a:lvl6pPr>
            <a:lvl7pPr marL="911340" indent="0">
              <a:buNone/>
              <a:defRPr sz="665"/>
            </a:lvl7pPr>
            <a:lvl8pPr marL="1063230" indent="0">
              <a:buNone/>
              <a:defRPr sz="665"/>
            </a:lvl8pPr>
            <a:lvl9pPr marL="1215120" indent="0">
              <a:buNone/>
              <a:defRPr sz="66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62484" y="3840480"/>
            <a:ext cx="3096387" cy="7112000"/>
          </a:xfrm>
        </p:spPr>
        <p:txBody>
          <a:bodyPr>
            <a:normAutofit/>
          </a:bodyPr>
          <a:lstStyle>
            <a:lvl1pPr marL="0" indent="0">
              <a:lnSpc>
                <a:spcPct val="90000"/>
              </a:lnSpc>
              <a:buNone/>
              <a:defRPr sz="532"/>
            </a:lvl1pPr>
            <a:lvl2pPr marL="151890" indent="0">
              <a:buNone/>
              <a:defRPr sz="398"/>
            </a:lvl2pPr>
            <a:lvl3pPr marL="303780" indent="0">
              <a:buNone/>
              <a:defRPr sz="332"/>
            </a:lvl3pPr>
            <a:lvl4pPr marL="455670" indent="0">
              <a:buNone/>
              <a:defRPr sz="299"/>
            </a:lvl4pPr>
            <a:lvl5pPr marL="607559" indent="0">
              <a:buNone/>
              <a:defRPr sz="299"/>
            </a:lvl5pPr>
            <a:lvl6pPr marL="759450" indent="0">
              <a:buNone/>
              <a:defRPr sz="299"/>
            </a:lvl6pPr>
            <a:lvl7pPr marL="911340" indent="0">
              <a:buNone/>
              <a:defRPr sz="299"/>
            </a:lvl7pPr>
            <a:lvl8pPr marL="1063230" indent="0">
              <a:buNone/>
              <a:defRPr sz="299"/>
            </a:lvl8pPr>
            <a:lvl9pPr marL="1215120" indent="0">
              <a:buNone/>
              <a:defRPr sz="29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3517839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40218865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72676"/>
            <a:ext cx="2070259" cy="10848764"/>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60083" y="672679"/>
            <a:ext cx="6090761" cy="108487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168076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157045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27823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0061" y="509694"/>
            <a:ext cx="3158729" cy="216916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753803" y="509695"/>
            <a:ext cx="5367338" cy="10925811"/>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80061" y="2678855"/>
            <a:ext cx="3158729" cy="8756651"/>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381291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81902" y="8961121"/>
            <a:ext cx="5760720" cy="1057911"/>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1881902" y="1143846"/>
            <a:ext cx="5760720" cy="768096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1881902" y="10019032"/>
            <a:ext cx="5760720" cy="1502409"/>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1D6F587-E80B-42E3-BE7C-38C1D86570C4}" type="datetimeFigureOut">
              <a:rPr kumimoji="1" lang="ja-JP" altLang="en-US" smtClean="0"/>
              <a:t>2021/9/27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1207662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80060" y="512658"/>
            <a:ext cx="8641080" cy="21336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80060" y="2987042"/>
            <a:ext cx="8641080" cy="844846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80060" y="11865188"/>
            <a:ext cx="2240280" cy="681566"/>
          </a:xfrm>
          <a:prstGeom prst="rect">
            <a:avLst/>
          </a:prstGeom>
        </p:spPr>
        <p:txBody>
          <a:bodyPr vert="horz" lIns="91440" tIns="45720" rIns="91440" bIns="45720" rtlCol="0" anchor="ctr"/>
          <a:lstStyle>
            <a:lvl1pPr algn="l">
              <a:defRPr sz="1680">
                <a:solidFill>
                  <a:schemeClr val="tx1">
                    <a:tint val="75000"/>
                  </a:schemeClr>
                </a:solidFill>
              </a:defRPr>
            </a:lvl1pPr>
          </a:lstStyle>
          <a:p>
            <a:fld id="{21D6F587-E80B-42E3-BE7C-38C1D86570C4}" type="datetimeFigureOut">
              <a:rPr kumimoji="1" lang="ja-JP" altLang="en-US" smtClean="0"/>
              <a:t>2021/9/27</a:t>
            </a:fld>
            <a:endParaRPr kumimoji="1" lang="ja-JP" altLang="en-US"/>
          </a:p>
        </p:txBody>
      </p:sp>
      <p:sp>
        <p:nvSpPr>
          <p:cNvPr id="5" name="フッター プレースホルダー 4"/>
          <p:cNvSpPr>
            <a:spLocks noGrp="1"/>
          </p:cNvSpPr>
          <p:nvPr>
            <p:ph type="ftr" sz="quarter" idx="3"/>
          </p:nvPr>
        </p:nvSpPr>
        <p:spPr>
          <a:xfrm>
            <a:off x="3280410" y="11865188"/>
            <a:ext cx="3040380" cy="681566"/>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880860" y="11865188"/>
            <a:ext cx="2240280" cy="681566"/>
          </a:xfrm>
          <a:prstGeom prst="rect">
            <a:avLst/>
          </a:prstGeom>
        </p:spPr>
        <p:txBody>
          <a:bodyPr vert="horz" lIns="91440" tIns="45720" rIns="91440" bIns="45720" rtlCol="0" anchor="ctr"/>
          <a:lstStyle>
            <a:lvl1pPr algn="r">
              <a:defRPr sz="1680">
                <a:solidFill>
                  <a:schemeClr val="tx1">
                    <a:tint val="75000"/>
                  </a:schemeClr>
                </a:solidFill>
              </a:defRPr>
            </a:lvl1pPr>
          </a:lstStyle>
          <a:p>
            <a:fld id="{B573635B-9C52-4B79-9621-4A4879702384}" type="slidenum">
              <a:rPr kumimoji="1" lang="ja-JP" altLang="en-US" smtClean="0"/>
              <a:t>‹#›</a:t>
            </a:fld>
            <a:endParaRPr kumimoji="1" lang="ja-JP" altLang="en-US"/>
          </a:p>
        </p:txBody>
      </p:sp>
    </p:spTree>
    <p:extLst>
      <p:ext uri="{BB962C8B-B14F-4D97-AF65-F5344CB8AC3E}">
        <p14:creationId xmlns:p14="http://schemas.microsoft.com/office/powerpoint/2010/main" val="2083552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5538" y="682752"/>
            <a:ext cx="8281035" cy="247438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5538" y="3413761"/>
            <a:ext cx="8281035" cy="81224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60083" y="11865187"/>
            <a:ext cx="2160270" cy="681567"/>
          </a:xfrm>
          <a:prstGeom prst="rect">
            <a:avLst/>
          </a:prstGeom>
        </p:spPr>
        <p:txBody>
          <a:bodyPr vert="horz" lIns="91440" tIns="45720" rIns="91440" bIns="45720" rtlCol="0" anchor="ctr"/>
          <a:lstStyle>
            <a:lvl1pPr algn="l">
              <a:defRPr sz="866">
                <a:solidFill>
                  <a:schemeClr val="tx1">
                    <a:lumMod val="65000"/>
                    <a:lumOff val="35000"/>
                  </a:schemeClr>
                </a:solidFill>
              </a:defRPr>
            </a:lvl1p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3"/>
          </p:nvPr>
        </p:nvSpPr>
        <p:spPr>
          <a:xfrm>
            <a:off x="3180398" y="11865187"/>
            <a:ext cx="3240405" cy="681567"/>
          </a:xfrm>
          <a:prstGeom prst="rect">
            <a:avLst/>
          </a:prstGeom>
        </p:spPr>
        <p:txBody>
          <a:bodyPr vert="horz" lIns="91440" tIns="45720" rIns="91440" bIns="45720" rtlCol="0" anchor="ctr"/>
          <a:lstStyle>
            <a:lvl1pPr algn="ctr">
              <a:defRPr sz="866">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786303" y="11865187"/>
            <a:ext cx="2160270" cy="681567"/>
          </a:xfrm>
          <a:prstGeom prst="rect">
            <a:avLst/>
          </a:prstGeom>
        </p:spPr>
        <p:txBody>
          <a:bodyPr vert="horz" lIns="91440" tIns="45720" rIns="91440" bIns="45720" rtlCol="0" anchor="ctr"/>
          <a:lstStyle>
            <a:lvl1pPr algn="r">
              <a:defRPr sz="866">
                <a:solidFill>
                  <a:schemeClr val="tx1">
                    <a:tint val="75000"/>
                  </a:schemeClr>
                </a:solidFill>
              </a:defRPr>
            </a:lvl1p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960712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20090" rtl="0" eaLnBrk="1" latinLnBrk="0" hangingPunct="1">
        <a:lnSpc>
          <a:spcPct val="90000"/>
        </a:lnSpc>
        <a:spcBef>
          <a:spcPct val="0"/>
        </a:spcBef>
        <a:buNone/>
        <a:defRPr kumimoji="1" sz="3465" kern="1200">
          <a:solidFill>
            <a:schemeClr val="tx1"/>
          </a:solidFill>
          <a:latin typeface="+mj-lt"/>
          <a:ea typeface="+mj-ea"/>
          <a:cs typeface="+mj-cs"/>
        </a:defRPr>
      </a:lvl1pPr>
    </p:titleStyle>
    <p:bodyStyle>
      <a:lvl1pPr marL="180023" indent="-180023" algn="l" defTabSz="720090" rtl="0" eaLnBrk="1" latinLnBrk="0" hangingPunct="1">
        <a:lnSpc>
          <a:spcPct val="90000"/>
        </a:lnSpc>
        <a:spcBef>
          <a:spcPts val="788"/>
        </a:spcBef>
        <a:buFont typeface="Wingdings 2" pitchFamily="18" charset="2"/>
        <a:buChar char=""/>
        <a:defRPr kumimoji="1" sz="2205"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Wingdings 2" pitchFamily="18" charset="2"/>
        <a:buChar char=""/>
        <a:defRPr kumimoji="1" sz="189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Wingdings 2" pitchFamily="18" charset="2"/>
        <a:buChar char=""/>
        <a:defRPr kumimoji="1" sz="1575"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Wingdings 2" pitchFamily="18" charset="2"/>
        <a:buChar char=""/>
        <a:defRPr kumimoji="1" sz="1418"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Wingdings 2" pitchFamily="18" charset="2"/>
        <a:buChar char=""/>
        <a:defRPr kumimoji="1" sz="1418" kern="1200">
          <a:solidFill>
            <a:schemeClr val="tx1"/>
          </a:solidFill>
          <a:latin typeface="+mn-lt"/>
          <a:ea typeface="+mn-ea"/>
          <a:cs typeface="+mn-cs"/>
        </a:defRPr>
      </a:lvl5pPr>
      <a:lvl6pPr marL="1980248" indent="-180023" algn="l" defTabSz="720090" rtl="0" eaLnBrk="1" latinLnBrk="0" hangingPunct="1">
        <a:spcBef>
          <a:spcPct val="20000"/>
        </a:spcBef>
        <a:buFont typeface="Wingdings 2" pitchFamily="18" charset="2"/>
        <a:buChar char=""/>
        <a:defRPr kumimoji="1" sz="1418" kern="1200">
          <a:solidFill>
            <a:schemeClr val="tx1"/>
          </a:solidFill>
          <a:latin typeface="+mn-lt"/>
          <a:ea typeface="+mn-ea"/>
          <a:cs typeface="+mn-cs"/>
        </a:defRPr>
      </a:lvl6pPr>
      <a:lvl7pPr marL="2340293" indent="-180023" algn="l" defTabSz="720090" rtl="0" eaLnBrk="1" latinLnBrk="0" hangingPunct="1">
        <a:spcBef>
          <a:spcPct val="20000"/>
        </a:spcBef>
        <a:buFont typeface="Wingdings 2" pitchFamily="18" charset="2"/>
        <a:buChar char=""/>
        <a:defRPr kumimoji="1" sz="1418" kern="1200">
          <a:solidFill>
            <a:schemeClr val="tx1"/>
          </a:solidFill>
          <a:latin typeface="+mn-lt"/>
          <a:ea typeface="+mn-ea"/>
          <a:cs typeface="+mn-cs"/>
        </a:defRPr>
      </a:lvl7pPr>
      <a:lvl8pPr marL="2700338" indent="-180023" algn="l" defTabSz="720090" rtl="0" eaLnBrk="1" latinLnBrk="0" hangingPunct="1">
        <a:spcBef>
          <a:spcPct val="20000"/>
        </a:spcBef>
        <a:buFont typeface="Wingdings 2" pitchFamily="18" charset="2"/>
        <a:buChar char=""/>
        <a:defRPr kumimoji="1" sz="1418" kern="1200">
          <a:solidFill>
            <a:schemeClr val="tx1"/>
          </a:solidFill>
          <a:latin typeface="+mn-lt"/>
          <a:ea typeface="+mn-ea"/>
          <a:cs typeface="+mn-cs"/>
        </a:defRPr>
      </a:lvl8pPr>
      <a:lvl9pPr marL="3060383" indent="-180023" algn="l" defTabSz="720090" rtl="0" eaLnBrk="1" latinLnBrk="0" hangingPunct="1">
        <a:spcBef>
          <a:spcPct val="20000"/>
        </a:spcBef>
        <a:buFont typeface="Wingdings 2" pitchFamily="18" charset="2"/>
        <a:buChar char=""/>
        <a:defRPr kumimoji="1" sz="1418" kern="1200">
          <a:solidFill>
            <a:schemeClr val="tx1"/>
          </a:solidFill>
          <a:latin typeface="+mn-lt"/>
          <a:ea typeface="+mn-ea"/>
          <a:cs typeface="+mn-cs"/>
        </a:defRPr>
      </a:lvl9pPr>
    </p:bodyStyle>
    <p:otherStyle>
      <a:defPPr>
        <a:defRPr lang="en-US"/>
      </a:defPPr>
      <a:lvl1pPr marL="0" algn="l" defTabSz="720090" rtl="0" eaLnBrk="1" latinLnBrk="0" hangingPunct="1">
        <a:defRPr kumimoji="1" sz="1418" kern="1200">
          <a:solidFill>
            <a:schemeClr val="tx1"/>
          </a:solidFill>
          <a:latin typeface="+mn-lt"/>
          <a:ea typeface="+mn-ea"/>
          <a:cs typeface="+mn-cs"/>
        </a:defRPr>
      </a:lvl1pPr>
      <a:lvl2pPr marL="360045" algn="l" defTabSz="720090" rtl="0" eaLnBrk="1" latinLnBrk="0" hangingPunct="1">
        <a:defRPr kumimoji="1" sz="1418" kern="1200">
          <a:solidFill>
            <a:schemeClr val="tx1"/>
          </a:solidFill>
          <a:latin typeface="+mn-lt"/>
          <a:ea typeface="+mn-ea"/>
          <a:cs typeface="+mn-cs"/>
        </a:defRPr>
      </a:lvl2pPr>
      <a:lvl3pPr marL="720090" algn="l" defTabSz="720090" rtl="0" eaLnBrk="1" latinLnBrk="0" hangingPunct="1">
        <a:defRPr kumimoji="1" sz="1418" kern="1200">
          <a:solidFill>
            <a:schemeClr val="tx1"/>
          </a:solidFill>
          <a:latin typeface="+mn-lt"/>
          <a:ea typeface="+mn-ea"/>
          <a:cs typeface="+mn-cs"/>
        </a:defRPr>
      </a:lvl3pPr>
      <a:lvl4pPr marL="1080135" algn="l" defTabSz="720090" rtl="0" eaLnBrk="1" latinLnBrk="0" hangingPunct="1">
        <a:defRPr kumimoji="1" sz="1418" kern="1200">
          <a:solidFill>
            <a:schemeClr val="tx1"/>
          </a:solidFill>
          <a:latin typeface="+mn-lt"/>
          <a:ea typeface="+mn-ea"/>
          <a:cs typeface="+mn-cs"/>
        </a:defRPr>
      </a:lvl4pPr>
      <a:lvl5pPr marL="1440180" algn="l" defTabSz="720090" rtl="0" eaLnBrk="1" latinLnBrk="0" hangingPunct="1">
        <a:defRPr kumimoji="1" sz="1418" kern="1200">
          <a:solidFill>
            <a:schemeClr val="tx1"/>
          </a:solidFill>
          <a:latin typeface="+mn-lt"/>
          <a:ea typeface="+mn-ea"/>
          <a:cs typeface="+mn-cs"/>
        </a:defRPr>
      </a:lvl5pPr>
      <a:lvl6pPr marL="1800225" algn="l" defTabSz="720090" rtl="0" eaLnBrk="1" latinLnBrk="0" hangingPunct="1">
        <a:defRPr kumimoji="1" sz="1418" kern="1200">
          <a:solidFill>
            <a:schemeClr val="tx1"/>
          </a:solidFill>
          <a:latin typeface="+mn-lt"/>
          <a:ea typeface="+mn-ea"/>
          <a:cs typeface="+mn-cs"/>
        </a:defRPr>
      </a:lvl6pPr>
      <a:lvl7pPr marL="2160270" algn="l" defTabSz="720090" rtl="0" eaLnBrk="1" latinLnBrk="0" hangingPunct="1">
        <a:defRPr kumimoji="1" sz="1418" kern="1200">
          <a:solidFill>
            <a:schemeClr val="tx1"/>
          </a:solidFill>
          <a:latin typeface="+mn-lt"/>
          <a:ea typeface="+mn-ea"/>
          <a:cs typeface="+mn-cs"/>
        </a:defRPr>
      </a:lvl7pPr>
      <a:lvl8pPr marL="2520315" algn="l" defTabSz="720090" rtl="0" eaLnBrk="1" latinLnBrk="0" hangingPunct="1">
        <a:defRPr kumimoji="1" sz="1418" kern="1200">
          <a:solidFill>
            <a:schemeClr val="tx1"/>
          </a:solidFill>
          <a:latin typeface="+mn-lt"/>
          <a:ea typeface="+mn-ea"/>
          <a:cs typeface="+mn-cs"/>
        </a:defRPr>
      </a:lvl8pPr>
      <a:lvl9pPr marL="2880360" algn="l" defTabSz="720090" rtl="0" eaLnBrk="1" latinLnBrk="0" hangingPunct="1">
        <a:defRPr kumimoji="1" sz="141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60083" y="11865191"/>
            <a:ext cx="2160270" cy="681566"/>
          </a:xfrm>
          <a:prstGeom prst="rect">
            <a:avLst/>
          </a:prstGeom>
        </p:spPr>
        <p:txBody>
          <a:bodyPr vert="horz" lIns="91440" tIns="45720" rIns="91440" bIns="45720" rtlCol="0" anchor="ctr"/>
          <a:lstStyle>
            <a:lvl1pPr algn="l">
              <a:defRPr sz="1260">
                <a:solidFill>
                  <a:schemeClr val="tx1">
                    <a:tint val="75000"/>
                  </a:schemeClr>
                </a:solidFill>
              </a:defRPr>
            </a:lvl1pPr>
          </a:lstStyle>
          <a:p>
            <a:fld id="{3B118211-4659-4259-824C-B0128B7F1962}" type="datetimeFigureOut">
              <a:rPr kumimoji="1" lang="ja-JP" altLang="en-US" smtClean="0"/>
              <a:t>2021/9/27</a:t>
            </a:fld>
            <a:endParaRPr kumimoji="1" lang="ja-JP" altLang="en-US"/>
          </a:p>
        </p:txBody>
      </p:sp>
      <p:sp>
        <p:nvSpPr>
          <p:cNvPr id="5" name="Footer Placeholder 4"/>
          <p:cNvSpPr>
            <a:spLocks noGrp="1"/>
          </p:cNvSpPr>
          <p:nvPr>
            <p:ph type="ftr" sz="quarter" idx="3"/>
          </p:nvPr>
        </p:nvSpPr>
        <p:spPr>
          <a:xfrm>
            <a:off x="3180398" y="11865191"/>
            <a:ext cx="3240405" cy="681566"/>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780848" y="11865191"/>
            <a:ext cx="2160270" cy="681566"/>
          </a:xfrm>
          <a:prstGeom prst="rect">
            <a:avLst/>
          </a:prstGeom>
        </p:spPr>
        <p:txBody>
          <a:bodyPr vert="horz" lIns="91440" tIns="45720" rIns="91440" bIns="45720" rtlCol="0" anchor="ctr"/>
          <a:lstStyle>
            <a:lvl1pPr algn="r">
              <a:defRPr sz="1260">
                <a:solidFill>
                  <a:schemeClr val="tx1">
                    <a:tint val="75000"/>
                  </a:schemeClr>
                </a:solidFill>
              </a:defRPr>
            </a:lvl1pPr>
          </a:lstStyle>
          <a:p>
            <a:fld id="{EAA1B84C-44A1-4D16-8445-DFE2261F99D0}" type="slidenum">
              <a:rPr kumimoji="1" lang="ja-JP" altLang="en-US" smtClean="0"/>
              <a:t>‹#›</a:t>
            </a:fld>
            <a:endParaRPr kumimoji="1" lang="ja-JP" altLang="en-US"/>
          </a:p>
        </p:txBody>
      </p:sp>
    </p:spTree>
    <p:extLst>
      <p:ext uri="{BB962C8B-B14F-4D97-AF65-F5344CB8AC3E}">
        <p14:creationId xmlns:p14="http://schemas.microsoft.com/office/powerpoint/2010/main" val="2706196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60096" rtl="0" eaLnBrk="1" latinLnBrk="0" hangingPunct="1">
        <a:lnSpc>
          <a:spcPct val="90000"/>
        </a:lnSpc>
        <a:spcBef>
          <a:spcPct val="0"/>
        </a:spcBef>
        <a:buNone/>
        <a:defRPr kumimoji="1" sz="4620" kern="1200">
          <a:solidFill>
            <a:schemeClr val="tx1"/>
          </a:solidFill>
          <a:latin typeface="+mj-lt"/>
          <a:ea typeface="+mj-ea"/>
          <a:cs typeface="+mj-cs"/>
        </a:defRPr>
      </a:lvl1pPr>
    </p:titleStyle>
    <p:bodyStyle>
      <a:lvl1pPr marL="240024" indent="-240024" algn="l" defTabSz="960096"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72" indent="-240024" algn="l" defTabSz="960096"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20" indent="-240024" algn="l" defTabSz="960096"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168" indent="-240024" algn="l" defTabSz="960096"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16" indent="-240024" algn="l" defTabSz="960096"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264" indent="-240024" algn="l" defTabSz="960096"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12" indent="-240024" algn="l" defTabSz="960096"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360" indent="-240024" algn="l" defTabSz="960096"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408" indent="-240024" algn="l" defTabSz="960096"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60096" rtl="0" eaLnBrk="1" latinLnBrk="0" hangingPunct="1">
        <a:defRPr kumimoji="1" sz="1890" kern="1200">
          <a:solidFill>
            <a:schemeClr val="tx1"/>
          </a:solidFill>
          <a:latin typeface="+mn-lt"/>
          <a:ea typeface="+mn-ea"/>
          <a:cs typeface="+mn-cs"/>
        </a:defRPr>
      </a:lvl1pPr>
      <a:lvl2pPr marL="480048" algn="l" defTabSz="960096" rtl="0" eaLnBrk="1" latinLnBrk="0" hangingPunct="1">
        <a:defRPr kumimoji="1" sz="1890" kern="1200">
          <a:solidFill>
            <a:schemeClr val="tx1"/>
          </a:solidFill>
          <a:latin typeface="+mn-lt"/>
          <a:ea typeface="+mn-ea"/>
          <a:cs typeface="+mn-cs"/>
        </a:defRPr>
      </a:lvl2pPr>
      <a:lvl3pPr marL="960096" algn="l" defTabSz="960096" rtl="0" eaLnBrk="1" latinLnBrk="0" hangingPunct="1">
        <a:defRPr kumimoji="1" sz="1890" kern="1200">
          <a:solidFill>
            <a:schemeClr val="tx1"/>
          </a:solidFill>
          <a:latin typeface="+mn-lt"/>
          <a:ea typeface="+mn-ea"/>
          <a:cs typeface="+mn-cs"/>
        </a:defRPr>
      </a:lvl3pPr>
      <a:lvl4pPr marL="1440144" algn="l" defTabSz="960096" rtl="0" eaLnBrk="1" latinLnBrk="0" hangingPunct="1">
        <a:defRPr kumimoji="1" sz="1890" kern="1200">
          <a:solidFill>
            <a:schemeClr val="tx1"/>
          </a:solidFill>
          <a:latin typeface="+mn-lt"/>
          <a:ea typeface="+mn-ea"/>
          <a:cs typeface="+mn-cs"/>
        </a:defRPr>
      </a:lvl4pPr>
      <a:lvl5pPr marL="1920192" algn="l" defTabSz="960096" rtl="0" eaLnBrk="1" latinLnBrk="0" hangingPunct="1">
        <a:defRPr kumimoji="1" sz="1890" kern="1200">
          <a:solidFill>
            <a:schemeClr val="tx1"/>
          </a:solidFill>
          <a:latin typeface="+mn-lt"/>
          <a:ea typeface="+mn-ea"/>
          <a:cs typeface="+mn-cs"/>
        </a:defRPr>
      </a:lvl5pPr>
      <a:lvl6pPr marL="2400240" algn="l" defTabSz="960096" rtl="0" eaLnBrk="1" latinLnBrk="0" hangingPunct="1">
        <a:defRPr kumimoji="1" sz="1890" kern="1200">
          <a:solidFill>
            <a:schemeClr val="tx1"/>
          </a:solidFill>
          <a:latin typeface="+mn-lt"/>
          <a:ea typeface="+mn-ea"/>
          <a:cs typeface="+mn-cs"/>
        </a:defRPr>
      </a:lvl6pPr>
      <a:lvl7pPr marL="2880288" algn="l" defTabSz="960096" rtl="0" eaLnBrk="1" latinLnBrk="0" hangingPunct="1">
        <a:defRPr kumimoji="1" sz="1890" kern="1200">
          <a:solidFill>
            <a:schemeClr val="tx1"/>
          </a:solidFill>
          <a:latin typeface="+mn-lt"/>
          <a:ea typeface="+mn-ea"/>
          <a:cs typeface="+mn-cs"/>
        </a:defRPr>
      </a:lvl7pPr>
      <a:lvl8pPr marL="3360336" algn="l" defTabSz="960096" rtl="0" eaLnBrk="1" latinLnBrk="0" hangingPunct="1">
        <a:defRPr kumimoji="1" sz="1890" kern="1200">
          <a:solidFill>
            <a:schemeClr val="tx1"/>
          </a:solidFill>
          <a:latin typeface="+mn-lt"/>
          <a:ea typeface="+mn-ea"/>
          <a:cs typeface="+mn-cs"/>
        </a:defRPr>
      </a:lvl8pPr>
      <a:lvl9pPr marL="3840384" algn="l" defTabSz="960096" rtl="0" eaLnBrk="1" latinLnBrk="0" hangingPunct="1">
        <a:defRPr kumimoji="1" sz="189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8942EB4-70CB-4296-AF35-6614FDD6BEC2}"/>
              </a:ext>
            </a:extLst>
          </p:cNvPr>
          <p:cNvSpPr>
            <a:spLocks noGrp="1"/>
          </p:cNvSpPr>
          <p:nvPr>
            <p:ph type="title"/>
          </p:nvPr>
        </p:nvSpPr>
        <p:spPr>
          <a:xfrm>
            <a:off x="660083" y="681568"/>
            <a:ext cx="8281035" cy="247438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B60801E-DD50-4CB5-A4B6-AF214BC4B119}"/>
              </a:ext>
            </a:extLst>
          </p:cNvPr>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98B0BC-0695-484F-B198-44E9FCE7A625}"/>
              </a:ext>
            </a:extLst>
          </p:cNvPr>
          <p:cNvSpPr>
            <a:spLocks noGrp="1"/>
          </p:cNvSpPr>
          <p:nvPr>
            <p:ph type="dt" sz="half" idx="2"/>
          </p:nvPr>
        </p:nvSpPr>
        <p:spPr>
          <a:xfrm>
            <a:off x="660083" y="11865187"/>
            <a:ext cx="2160270" cy="681567"/>
          </a:xfrm>
          <a:prstGeom prst="rect">
            <a:avLst/>
          </a:prstGeom>
        </p:spPr>
        <p:txBody>
          <a:bodyPr vert="horz" lIns="91440" tIns="45720" rIns="91440" bIns="45720" rtlCol="0" anchor="ctr"/>
          <a:lstStyle>
            <a:lvl1pPr algn="l">
              <a:defRPr sz="945">
                <a:solidFill>
                  <a:schemeClr val="tx1">
                    <a:tint val="75000"/>
                  </a:schemeClr>
                </a:solidFill>
              </a:defRPr>
            </a:lvl1pPr>
          </a:lstStyle>
          <a:p>
            <a:fld id="{81801758-A855-4055-9234-FC74AABDAEB7}" type="datetimeFigureOut">
              <a:rPr kumimoji="1" lang="ja-JP" altLang="en-US" smtClean="0"/>
              <a:t>2021/9/27</a:t>
            </a:fld>
            <a:endParaRPr kumimoji="1" lang="ja-JP" altLang="en-US"/>
          </a:p>
        </p:txBody>
      </p:sp>
      <p:sp>
        <p:nvSpPr>
          <p:cNvPr id="5" name="フッター プレースホルダー 4">
            <a:extLst>
              <a:ext uri="{FF2B5EF4-FFF2-40B4-BE49-F238E27FC236}">
                <a16:creationId xmlns:a16="http://schemas.microsoft.com/office/drawing/2014/main" id="{F156758F-00C1-4E58-B53C-B6B5EDBF9B92}"/>
              </a:ext>
            </a:extLst>
          </p:cNvPr>
          <p:cNvSpPr>
            <a:spLocks noGrp="1"/>
          </p:cNvSpPr>
          <p:nvPr>
            <p:ph type="ftr" sz="quarter" idx="3"/>
          </p:nvPr>
        </p:nvSpPr>
        <p:spPr>
          <a:xfrm>
            <a:off x="3180398" y="11865187"/>
            <a:ext cx="3240405" cy="681567"/>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E9A64E0-E976-4141-89A0-33A573971663}"/>
              </a:ext>
            </a:extLst>
          </p:cNvPr>
          <p:cNvSpPr>
            <a:spLocks noGrp="1"/>
          </p:cNvSpPr>
          <p:nvPr>
            <p:ph type="sldNum" sz="quarter" idx="4"/>
          </p:nvPr>
        </p:nvSpPr>
        <p:spPr>
          <a:xfrm>
            <a:off x="6780848" y="11865187"/>
            <a:ext cx="2160270" cy="681567"/>
          </a:xfrm>
          <a:prstGeom prst="rect">
            <a:avLst/>
          </a:prstGeom>
        </p:spPr>
        <p:txBody>
          <a:bodyPr vert="horz" lIns="91440" tIns="45720" rIns="91440" bIns="45720" rtlCol="0" anchor="ctr"/>
          <a:lstStyle>
            <a:lvl1pPr algn="r">
              <a:defRPr sz="945">
                <a:solidFill>
                  <a:schemeClr val="tx1">
                    <a:tint val="75000"/>
                  </a:schemeClr>
                </a:solidFill>
              </a:defRPr>
            </a:lvl1pPr>
          </a:lstStyle>
          <a:p>
            <a:fld id="{CF53C63F-2AF5-49E6-A33A-91D6088F22FE}" type="slidenum">
              <a:rPr kumimoji="1" lang="ja-JP" altLang="en-US" smtClean="0"/>
              <a:t>‹#›</a:t>
            </a:fld>
            <a:endParaRPr kumimoji="1" lang="ja-JP" altLang="en-US"/>
          </a:p>
        </p:txBody>
      </p:sp>
    </p:spTree>
    <p:extLst>
      <p:ext uri="{BB962C8B-B14F-4D97-AF65-F5344CB8AC3E}">
        <p14:creationId xmlns:p14="http://schemas.microsoft.com/office/powerpoint/2010/main" val="3419332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20090" rtl="0" eaLnBrk="1" latinLnBrk="0" hangingPunct="1">
        <a:lnSpc>
          <a:spcPct val="90000"/>
        </a:lnSpc>
        <a:spcBef>
          <a:spcPct val="0"/>
        </a:spcBef>
        <a:buNone/>
        <a:defRPr kumimoji="1" sz="3465" kern="1200">
          <a:solidFill>
            <a:schemeClr val="tx1"/>
          </a:solidFill>
          <a:latin typeface="+mj-lt"/>
          <a:ea typeface="+mj-ea"/>
          <a:cs typeface="+mj-cs"/>
        </a:defRPr>
      </a:lvl1pPr>
    </p:titleStyle>
    <p:bodyStyle>
      <a:lvl1pPr marL="180023" indent="-180023" algn="l" defTabSz="720090" rtl="0" eaLnBrk="1" latinLnBrk="0" hangingPunct="1">
        <a:lnSpc>
          <a:spcPct val="90000"/>
        </a:lnSpc>
        <a:spcBef>
          <a:spcPts val="788"/>
        </a:spcBef>
        <a:buFont typeface="Arial" panose="020B0604020202020204" pitchFamily="34" charset="0"/>
        <a:buChar char="•"/>
        <a:defRPr kumimoji="1" sz="2205"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kumimoji="1" sz="189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kumimoji="1" sz="1575"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9pPr>
    </p:bodyStyle>
    <p:otherStyle>
      <a:defPPr>
        <a:defRPr lang="ja-JP"/>
      </a:defPPr>
      <a:lvl1pPr marL="0" algn="l" defTabSz="720090" rtl="0" eaLnBrk="1" latinLnBrk="0" hangingPunct="1">
        <a:defRPr kumimoji="1" sz="1418" kern="1200">
          <a:solidFill>
            <a:schemeClr val="tx1"/>
          </a:solidFill>
          <a:latin typeface="+mn-lt"/>
          <a:ea typeface="+mn-ea"/>
          <a:cs typeface="+mn-cs"/>
        </a:defRPr>
      </a:lvl1pPr>
      <a:lvl2pPr marL="360045" algn="l" defTabSz="720090" rtl="0" eaLnBrk="1" latinLnBrk="0" hangingPunct="1">
        <a:defRPr kumimoji="1" sz="1418" kern="1200">
          <a:solidFill>
            <a:schemeClr val="tx1"/>
          </a:solidFill>
          <a:latin typeface="+mn-lt"/>
          <a:ea typeface="+mn-ea"/>
          <a:cs typeface="+mn-cs"/>
        </a:defRPr>
      </a:lvl2pPr>
      <a:lvl3pPr marL="720090" algn="l" defTabSz="720090" rtl="0" eaLnBrk="1" latinLnBrk="0" hangingPunct="1">
        <a:defRPr kumimoji="1" sz="1418" kern="1200">
          <a:solidFill>
            <a:schemeClr val="tx1"/>
          </a:solidFill>
          <a:latin typeface="+mn-lt"/>
          <a:ea typeface="+mn-ea"/>
          <a:cs typeface="+mn-cs"/>
        </a:defRPr>
      </a:lvl3pPr>
      <a:lvl4pPr marL="1080135" algn="l" defTabSz="720090" rtl="0" eaLnBrk="1" latinLnBrk="0" hangingPunct="1">
        <a:defRPr kumimoji="1" sz="1418" kern="1200">
          <a:solidFill>
            <a:schemeClr val="tx1"/>
          </a:solidFill>
          <a:latin typeface="+mn-lt"/>
          <a:ea typeface="+mn-ea"/>
          <a:cs typeface="+mn-cs"/>
        </a:defRPr>
      </a:lvl4pPr>
      <a:lvl5pPr marL="1440180" algn="l" defTabSz="720090" rtl="0" eaLnBrk="1" latinLnBrk="0" hangingPunct="1">
        <a:defRPr kumimoji="1" sz="1418" kern="1200">
          <a:solidFill>
            <a:schemeClr val="tx1"/>
          </a:solidFill>
          <a:latin typeface="+mn-lt"/>
          <a:ea typeface="+mn-ea"/>
          <a:cs typeface="+mn-cs"/>
        </a:defRPr>
      </a:lvl5pPr>
      <a:lvl6pPr marL="1800225" algn="l" defTabSz="720090" rtl="0" eaLnBrk="1" latinLnBrk="0" hangingPunct="1">
        <a:defRPr kumimoji="1" sz="1418" kern="1200">
          <a:solidFill>
            <a:schemeClr val="tx1"/>
          </a:solidFill>
          <a:latin typeface="+mn-lt"/>
          <a:ea typeface="+mn-ea"/>
          <a:cs typeface="+mn-cs"/>
        </a:defRPr>
      </a:lvl6pPr>
      <a:lvl7pPr marL="2160270" algn="l" defTabSz="720090" rtl="0" eaLnBrk="1" latinLnBrk="0" hangingPunct="1">
        <a:defRPr kumimoji="1" sz="1418" kern="1200">
          <a:solidFill>
            <a:schemeClr val="tx1"/>
          </a:solidFill>
          <a:latin typeface="+mn-lt"/>
          <a:ea typeface="+mn-ea"/>
          <a:cs typeface="+mn-cs"/>
        </a:defRPr>
      </a:lvl7pPr>
      <a:lvl8pPr marL="2520315" algn="l" defTabSz="720090" rtl="0" eaLnBrk="1" latinLnBrk="0" hangingPunct="1">
        <a:defRPr kumimoji="1" sz="1418" kern="1200">
          <a:solidFill>
            <a:schemeClr val="tx1"/>
          </a:solidFill>
          <a:latin typeface="+mn-lt"/>
          <a:ea typeface="+mn-ea"/>
          <a:cs typeface="+mn-cs"/>
        </a:defRPr>
      </a:lvl8pPr>
      <a:lvl9pPr marL="2880360" algn="l" defTabSz="720090" rtl="0" eaLnBrk="1" latinLnBrk="0" hangingPunct="1">
        <a:defRPr kumimoji="1" sz="141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5538" y="682752"/>
            <a:ext cx="8281035" cy="247438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5538" y="3413763"/>
            <a:ext cx="8281035" cy="81224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365">
                <a:solidFill>
                  <a:schemeClr val="tx1">
                    <a:lumMod val="65000"/>
                    <a:lumOff val="35000"/>
                  </a:schemeClr>
                </a:solidFill>
              </a:defRPr>
            </a:lvl1pPr>
          </a:lstStyle>
          <a:p>
            <a:fld id="{D3791B23-273A-4BE0-AD57-9CB7AD47CAA2}" type="datetimeFigureOut">
              <a:rPr kumimoji="1" lang="ja-JP" altLang="en-US" smtClean="0"/>
              <a:t>2021/9/27</a:t>
            </a:fld>
            <a:endParaRPr kumimoji="1" lang="ja-JP" altLang="en-US"/>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36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786303" y="11865189"/>
            <a:ext cx="2160270" cy="681567"/>
          </a:xfrm>
          <a:prstGeom prst="rect">
            <a:avLst/>
          </a:prstGeom>
        </p:spPr>
        <p:txBody>
          <a:bodyPr vert="horz" lIns="91440" tIns="45720" rIns="91440" bIns="45720" rtlCol="0" anchor="ctr"/>
          <a:lstStyle>
            <a:lvl1pPr algn="r">
              <a:defRPr sz="365">
                <a:solidFill>
                  <a:schemeClr val="tx1">
                    <a:tint val="75000"/>
                  </a:schemeClr>
                </a:solidFill>
              </a:defRPr>
            </a:lvl1pPr>
          </a:lstStyle>
          <a:p>
            <a:fld id="{6C3AEA0D-C164-43CD-BA87-BF6CAF300480}" type="slidenum">
              <a:rPr kumimoji="1" lang="ja-JP" altLang="en-US" smtClean="0"/>
              <a:t>‹#›</a:t>
            </a:fld>
            <a:endParaRPr kumimoji="1" lang="ja-JP" altLang="en-US"/>
          </a:p>
        </p:txBody>
      </p:sp>
    </p:spTree>
    <p:extLst>
      <p:ext uri="{BB962C8B-B14F-4D97-AF65-F5344CB8AC3E}">
        <p14:creationId xmlns:p14="http://schemas.microsoft.com/office/powerpoint/2010/main" val="21627321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03780" rtl="0" eaLnBrk="1" latinLnBrk="0" hangingPunct="1">
        <a:lnSpc>
          <a:spcPct val="90000"/>
        </a:lnSpc>
        <a:spcBef>
          <a:spcPct val="0"/>
        </a:spcBef>
        <a:buNone/>
        <a:defRPr kumimoji="1" sz="1462" kern="1200">
          <a:solidFill>
            <a:schemeClr val="tx1"/>
          </a:solidFill>
          <a:latin typeface="+mj-lt"/>
          <a:ea typeface="+mj-ea"/>
          <a:cs typeface="+mj-cs"/>
        </a:defRPr>
      </a:lvl1pPr>
    </p:titleStyle>
    <p:bodyStyle>
      <a:lvl1pPr marL="75945" indent="-75945" algn="l" defTabSz="303780" rtl="0" eaLnBrk="1" latinLnBrk="0" hangingPunct="1">
        <a:lnSpc>
          <a:spcPct val="90000"/>
        </a:lnSpc>
        <a:spcBef>
          <a:spcPts val="332"/>
        </a:spcBef>
        <a:buFont typeface="Wingdings 2" pitchFamily="18" charset="2"/>
        <a:buChar char=""/>
        <a:defRPr kumimoji="1" sz="930" kern="1200">
          <a:solidFill>
            <a:schemeClr val="tx1"/>
          </a:solidFill>
          <a:latin typeface="+mn-lt"/>
          <a:ea typeface="+mn-ea"/>
          <a:cs typeface="+mn-cs"/>
        </a:defRPr>
      </a:lvl1pPr>
      <a:lvl2pPr marL="227835" indent="-75945" algn="l" defTabSz="303780" rtl="0" eaLnBrk="1" latinLnBrk="0" hangingPunct="1">
        <a:lnSpc>
          <a:spcPct val="90000"/>
        </a:lnSpc>
        <a:spcBef>
          <a:spcPts val="166"/>
        </a:spcBef>
        <a:buFont typeface="Wingdings 2" pitchFamily="18" charset="2"/>
        <a:buChar char=""/>
        <a:defRPr kumimoji="1" sz="797" kern="1200">
          <a:solidFill>
            <a:schemeClr val="tx1"/>
          </a:solidFill>
          <a:latin typeface="+mn-lt"/>
          <a:ea typeface="+mn-ea"/>
          <a:cs typeface="+mn-cs"/>
        </a:defRPr>
      </a:lvl2pPr>
      <a:lvl3pPr marL="379725" indent="-75945" algn="l" defTabSz="303780" rtl="0" eaLnBrk="1" latinLnBrk="0" hangingPunct="1">
        <a:lnSpc>
          <a:spcPct val="90000"/>
        </a:lnSpc>
        <a:spcBef>
          <a:spcPts val="166"/>
        </a:spcBef>
        <a:buFont typeface="Wingdings 2" pitchFamily="18" charset="2"/>
        <a:buChar char=""/>
        <a:defRPr kumimoji="1" sz="665" kern="1200">
          <a:solidFill>
            <a:schemeClr val="tx1"/>
          </a:solidFill>
          <a:latin typeface="+mn-lt"/>
          <a:ea typeface="+mn-ea"/>
          <a:cs typeface="+mn-cs"/>
        </a:defRPr>
      </a:lvl3pPr>
      <a:lvl4pPr marL="531615" indent="-75945" algn="l" defTabSz="303780" rtl="0" eaLnBrk="1" latinLnBrk="0" hangingPunct="1">
        <a:lnSpc>
          <a:spcPct val="90000"/>
        </a:lnSpc>
        <a:spcBef>
          <a:spcPts val="166"/>
        </a:spcBef>
        <a:buFont typeface="Wingdings 2" pitchFamily="18" charset="2"/>
        <a:buChar char=""/>
        <a:defRPr kumimoji="1" sz="599" kern="1200">
          <a:solidFill>
            <a:schemeClr val="tx1"/>
          </a:solidFill>
          <a:latin typeface="+mn-lt"/>
          <a:ea typeface="+mn-ea"/>
          <a:cs typeface="+mn-cs"/>
        </a:defRPr>
      </a:lvl4pPr>
      <a:lvl5pPr marL="683505" indent="-75945" algn="l" defTabSz="303780" rtl="0" eaLnBrk="1" latinLnBrk="0" hangingPunct="1">
        <a:lnSpc>
          <a:spcPct val="90000"/>
        </a:lnSpc>
        <a:spcBef>
          <a:spcPts val="166"/>
        </a:spcBef>
        <a:buFont typeface="Wingdings 2" pitchFamily="18" charset="2"/>
        <a:buChar char=""/>
        <a:defRPr kumimoji="1" sz="599" kern="1200">
          <a:solidFill>
            <a:schemeClr val="tx1"/>
          </a:solidFill>
          <a:latin typeface="+mn-lt"/>
          <a:ea typeface="+mn-ea"/>
          <a:cs typeface="+mn-cs"/>
        </a:defRPr>
      </a:lvl5pPr>
      <a:lvl6pPr marL="835395" indent="-75945" algn="l" defTabSz="303780" rtl="0" eaLnBrk="1" latinLnBrk="0" hangingPunct="1">
        <a:spcBef>
          <a:spcPct val="20000"/>
        </a:spcBef>
        <a:buFont typeface="Wingdings 2" pitchFamily="18" charset="2"/>
        <a:buChar char=""/>
        <a:defRPr kumimoji="1" sz="599" kern="1200">
          <a:solidFill>
            <a:schemeClr val="tx1"/>
          </a:solidFill>
          <a:latin typeface="+mn-lt"/>
          <a:ea typeface="+mn-ea"/>
          <a:cs typeface="+mn-cs"/>
        </a:defRPr>
      </a:lvl6pPr>
      <a:lvl7pPr marL="987285" indent="-75945" algn="l" defTabSz="303780" rtl="0" eaLnBrk="1" latinLnBrk="0" hangingPunct="1">
        <a:spcBef>
          <a:spcPct val="20000"/>
        </a:spcBef>
        <a:buFont typeface="Wingdings 2" pitchFamily="18" charset="2"/>
        <a:buChar char=""/>
        <a:defRPr kumimoji="1" sz="599" kern="1200">
          <a:solidFill>
            <a:schemeClr val="tx1"/>
          </a:solidFill>
          <a:latin typeface="+mn-lt"/>
          <a:ea typeface="+mn-ea"/>
          <a:cs typeface="+mn-cs"/>
        </a:defRPr>
      </a:lvl7pPr>
      <a:lvl8pPr marL="1139175" indent="-75945" algn="l" defTabSz="303780" rtl="0" eaLnBrk="1" latinLnBrk="0" hangingPunct="1">
        <a:spcBef>
          <a:spcPct val="20000"/>
        </a:spcBef>
        <a:buFont typeface="Wingdings 2" pitchFamily="18" charset="2"/>
        <a:buChar char=""/>
        <a:defRPr kumimoji="1" sz="599" kern="1200">
          <a:solidFill>
            <a:schemeClr val="tx1"/>
          </a:solidFill>
          <a:latin typeface="+mn-lt"/>
          <a:ea typeface="+mn-ea"/>
          <a:cs typeface="+mn-cs"/>
        </a:defRPr>
      </a:lvl8pPr>
      <a:lvl9pPr marL="1291065" indent="-75945" algn="l" defTabSz="303780" rtl="0" eaLnBrk="1" latinLnBrk="0" hangingPunct="1">
        <a:spcBef>
          <a:spcPct val="20000"/>
        </a:spcBef>
        <a:buFont typeface="Wingdings 2" pitchFamily="18" charset="2"/>
        <a:buChar char=""/>
        <a:defRPr kumimoji="1" sz="599" kern="1200">
          <a:solidFill>
            <a:schemeClr val="tx1"/>
          </a:solidFill>
          <a:latin typeface="+mn-lt"/>
          <a:ea typeface="+mn-ea"/>
          <a:cs typeface="+mn-cs"/>
        </a:defRPr>
      </a:lvl9pPr>
    </p:bodyStyle>
    <p:otherStyle>
      <a:defPPr>
        <a:defRPr lang="en-US"/>
      </a:defPPr>
      <a:lvl1pPr marL="0" algn="l" defTabSz="303780" rtl="0" eaLnBrk="1" latinLnBrk="0" hangingPunct="1">
        <a:defRPr kumimoji="1" sz="599" kern="1200">
          <a:solidFill>
            <a:schemeClr val="tx1"/>
          </a:solidFill>
          <a:latin typeface="+mn-lt"/>
          <a:ea typeface="+mn-ea"/>
          <a:cs typeface="+mn-cs"/>
        </a:defRPr>
      </a:lvl1pPr>
      <a:lvl2pPr marL="151890" algn="l" defTabSz="303780" rtl="0" eaLnBrk="1" latinLnBrk="0" hangingPunct="1">
        <a:defRPr kumimoji="1" sz="599" kern="1200">
          <a:solidFill>
            <a:schemeClr val="tx1"/>
          </a:solidFill>
          <a:latin typeface="+mn-lt"/>
          <a:ea typeface="+mn-ea"/>
          <a:cs typeface="+mn-cs"/>
        </a:defRPr>
      </a:lvl2pPr>
      <a:lvl3pPr marL="303780" algn="l" defTabSz="303780" rtl="0" eaLnBrk="1" latinLnBrk="0" hangingPunct="1">
        <a:defRPr kumimoji="1" sz="599" kern="1200">
          <a:solidFill>
            <a:schemeClr val="tx1"/>
          </a:solidFill>
          <a:latin typeface="+mn-lt"/>
          <a:ea typeface="+mn-ea"/>
          <a:cs typeface="+mn-cs"/>
        </a:defRPr>
      </a:lvl3pPr>
      <a:lvl4pPr marL="455670" algn="l" defTabSz="303780" rtl="0" eaLnBrk="1" latinLnBrk="0" hangingPunct="1">
        <a:defRPr kumimoji="1" sz="599" kern="1200">
          <a:solidFill>
            <a:schemeClr val="tx1"/>
          </a:solidFill>
          <a:latin typeface="+mn-lt"/>
          <a:ea typeface="+mn-ea"/>
          <a:cs typeface="+mn-cs"/>
        </a:defRPr>
      </a:lvl4pPr>
      <a:lvl5pPr marL="607559" algn="l" defTabSz="303780" rtl="0" eaLnBrk="1" latinLnBrk="0" hangingPunct="1">
        <a:defRPr kumimoji="1" sz="599" kern="1200">
          <a:solidFill>
            <a:schemeClr val="tx1"/>
          </a:solidFill>
          <a:latin typeface="+mn-lt"/>
          <a:ea typeface="+mn-ea"/>
          <a:cs typeface="+mn-cs"/>
        </a:defRPr>
      </a:lvl5pPr>
      <a:lvl6pPr marL="759450" algn="l" defTabSz="303780" rtl="0" eaLnBrk="1" latinLnBrk="0" hangingPunct="1">
        <a:defRPr kumimoji="1" sz="599" kern="1200">
          <a:solidFill>
            <a:schemeClr val="tx1"/>
          </a:solidFill>
          <a:latin typeface="+mn-lt"/>
          <a:ea typeface="+mn-ea"/>
          <a:cs typeface="+mn-cs"/>
        </a:defRPr>
      </a:lvl6pPr>
      <a:lvl7pPr marL="911340" algn="l" defTabSz="303780" rtl="0" eaLnBrk="1" latinLnBrk="0" hangingPunct="1">
        <a:defRPr kumimoji="1" sz="599" kern="1200">
          <a:solidFill>
            <a:schemeClr val="tx1"/>
          </a:solidFill>
          <a:latin typeface="+mn-lt"/>
          <a:ea typeface="+mn-ea"/>
          <a:cs typeface="+mn-cs"/>
        </a:defRPr>
      </a:lvl7pPr>
      <a:lvl8pPr marL="1063230" algn="l" defTabSz="303780" rtl="0" eaLnBrk="1" latinLnBrk="0" hangingPunct="1">
        <a:defRPr kumimoji="1" sz="599" kern="1200">
          <a:solidFill>
            <a:schemeClr val="tx1"/>
          </a:solidFill>
          <a:latin typeface="+mn-lt"/>
          <a:ea typeface="+mn-ea"/>
          <a:cs typeface="+mn-cs"/>
        </a:defRPr>
      </a:lvl8pPr>
      <a:lvl9pPr marL="1215120" algn="l" defTabSz="303780" rtl="0" eaLnBrk="1" latinLnBrk="0" hangingPunct="1">
        <a:defRPr kumimoji="1" sz="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24.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300600" y="74143"/>
            <a:ext cx="9000000" cy="698036"/>
            <a:chOff x="1025118" y="12313"/>
            <a:chExt cx="9241282" cy="698036"/>
          </a:xfrm>
        </p:grpSpPr>
        <p:sp>
          <p:nvSpPr>
            <p:cNvPr id="14" name="タイトル 1"/>
            <p:cNvSpPr txBox="1">
              <a:spLocks/>
            </p:cNvSpPr>
            <p:nvPr/>
          </p:nvSpPr>
          <p:spPr>
            <a:xfrm>
              <a:off x="5190962" y="12313"/>
              <a:ext cx="5075438" cy="698036"/>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みんなで備える</a:t>
              </a:r>
            </a:p>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　</a:t>
              </a:r>
            </a:p>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　</a:t>
              </a:r>
            </a:p>
          </p:txBody>
        </p:sp>
        <p:cxnSp>
          <p:nvCxnSpPr>
            <p:cNvPr id="15" name="直線コネクタ 14"/>
            <p:cNvCxnSpPr/>
            <p:nvPr/>
          </p:nvCxnSpPr>
          <p:spPr>
            <a:xfrm>
              <a:off x="1025118" y="566290"/>
              <a:ext cx="9241282" cy="10679"/>
            </a:xfrm>
            <a:prstGeom prst="line">
              <a:avLst/>
            </a:prstGeom>
          </p:spPr>
          <p:style>
            <a:lnRef idx="1">
              <a:schemeClr val="dk1"/>
            </a:lnRef>
            <a:fillRef idx="0">
              <a:schemeClr val="dk1"/>
            </a:fillRef>
            <a:effectRef idx="0">
              <a:schemeClr val="dk1"/>
            </a:effectRef>
            <a:fontRef idx="minor">
              <a:schemeClr val="tx1"/>
            </a:fontRef>
          </p:style>
        </p:cxnSp>
      </p:grpSp>
      <p:sp>
        <p:nvSpPr>
          <p:cNvPr id="25" name="正方形/長方形 24"/>
          <p:cNvSpPr/>
          <p:nvPr/>
        </p:nvSpPr>
        <p:spPr>
          <a:xfrm>
            <a:off x="428387" y="866244"/>
            <a:ext cx="8476669" cy="1051836"/>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solidFill>
                <a:latin typeface="UD デジタル 教科書体 NK-B" panose="02020700000000000000" pitchFamily="18" charset="-128"/>
                <a:ea typeface="UD デジタル 教科書体 NK-B" panose="02020700000000000000" pitchFamily="18" charset="-128"/>
              </a:rPr>
              <a:t>地域コミュニティの大切さ</a:t>
            </a:r>
          </a:p>
        </p:txBody>
      </p:sp>
      <p:sp>
        <p:nvSpPr>
          <p:cNvPr id="45" name="タイトル 1"/>
          <p:cNvSpPr txBox="1">
            <a:spLocks/>
          </p:cNvSpPr>
          <p:nvPr/>
        </p:nvSpPr>
        <p:spPr>
          <a:xfrm>
            <a:off x="4531356" y="3742800"/>
            <a:ext cx="5018180" cy="3776264"/>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defRPr/>
            </a:pP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消防や警察、自衛隊の難点</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・到着するまでに時間がかかる</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・人手が限られている</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そして、早期救出が生存率を上げる。</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endPar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r>
              <a:rPr lang="ja-JP" altLang="en-US" sz="2400" b="1" dirty="0">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近隣住民の助け合いが必要不可欠</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r>
              <a:rPr lang="ja-JP" altLang="en-US" sz="2400" b="1" dirty="0">
                <a:solidFill>
                  <a:srgbClr val="002060"/>
                </a:solidFill>
                <a:latin typeface="UD デジタル 教科書体 NK-R" panose="02020400000000000000" pitchFamily="18" charset="-128"/>
                <a:ea typeface="UD デジタル 教科書体 NK-R" panose="02020400000000000000" pitchFamily="18" charset="-128"/>
              </a:rPr>
              <a:t>　　地域には、避難時に支援が必要な</a:t>
            </a:r>
            <a:endParaRPr lang="en-US" altLang="ja-JP" sz="2400" b="1" dirty="0">
              <a:solidFill>
                <a:srgbClr val="002060"/>
              </a:solidFill>
              <a:latin typeface="UD デジタル 教科書体 NK-R" panose="02020400000000000000" pitchFamily="18" charset="-128"/>
              <a:ea typeface="UD デジタル 教科書体 NK-R" panose="02020400000000000000" pitchFamily="18" charset="-128"/>
            </a:endParaRPr>
          </a:p>
          <a:p>
            <a:pPr>
              <a:defRPr/>
            </a:pPr>
            <a:r>
              <a:rPr lang="ja-JP" altLang="en-US" sz="2400" b="1" dirty="0">
                <a:solidFill>
                  <a:srgbClr val="002060"/>
                </a:solidFill>
                <a:latin typeface="UD デジタル 教科書体 NK-R" panose="02020400000000000000" pitchFamily="18" charset="-128"/>
                <a:ea typeface="UD デジタル 教科書体 NK-R" panose="02020400000000000000" pitchFamily="18" charset="-128"/>
              </a:rPr>
              <a:t>　　障がい者や高齢者、乳幼児、妊婦、</a:t>
            </a:r>
            <a:endParaRPr lang="en-US" altLang="ja-JP" sz="2400" b="1" dirty="0">
              <a:solidFill>
                <a:srgbClr val="002060"/>
              </a:solidFill>
              <a:latin typeface="UD デジタル 教科書体 NK-R" panose="02020400000000000000" pitchFamily="18" charset="-128"/>
              <a:ea typeface="UD デジタル 教科書体 NK-R" panose="02020400000000000000" pitchFamily="18" charset="-128"/>
            </a:endParaRPr>
          </a:p>
          <a:p>
            <a:pPr>
              <a:defRPr/>
            </a:pPr>
            <a:r>
              <a:rPr lang="ja-JP" altLang="en-US" sz="2400" b="1">
                <a:solidFill>
                  <a:srgbClr val="002060"/>
                </a:solidFill>
                <a:latin typeface="UD デジタル 教科書体 NK-R" panose="02020400000000000000" pitchFamily="18" charset="-128"/>
                <a:ea typeface="UD デジタル 教科書体 NK-R" panose="02020400000000000000" pitchFamily="18" charset="-128"/>
              </a:rPr>
              <a:t>　</a:t>
            </a:r>
            <a:r>
              <a:rPr lang="ja-JP" altLang="en-US" sz="2400" b="1" dirty="0">
                <a:solidFill>
                  <a:srgbClr val="002060"/>
                </a:solidFill>
                <a:latin typeface="UD デジタル 教科書体 NK-R" panose="02020400000000000000" pitchFamily="18" charset="-128"/>
                <a:ea typeface="UD デジタル 教科書体 NK-R" panose="02020400000000000000" pitchFamily="18" charset="-128"/>
              </a:rPr>
              <a:t>　</a:t>
            </a:r>
            <a:r>
              <a:rPr lang="ja-JP" altLang="en-US" sz="2400" b="1">
                <a:solidFill>
                  <a:srgbClr val="002060"/>
                </a:solidFill>
                <a:latin typeface="UD デジタル 教科書体 NK-R" panose="02020400000000000000" pitchFamily="18" charset="-128"/>
                <a:ea typeface="UD デジタル 教科書体 NK-R" panose="02020400000000000000" pitchFamily="18" charset="-128"/>
              </a:rPr>
              <a:t>外国人</a:t>
            </a:r>
            <a:r>
              <a:rPr lang="ja-JP" altLang="en-US" sz="2400" b="1" dirty="0">
                <a:solidFill>
                  <a:srgbClr val="002060"/>
                </a:solidFill>
                <a:latin typeface="UD デジタル 教科書体 NK-R" panose="02020400000000000000" pitchFamily="18" charset="-128"/>
                <a:ea typeface="UD デジタル 教科書体 NK-R" panose="02020400000000000000" pitchFamily="18" charset="-128"/>
              </a:rPr>
              <a:t>もいる。</a:t>
            </a:r>
            <a:endParaRPr lang="en-US" altLang="ja-JP" sz="2400" b="1" dirty="0">
              <a:solidFill>
                <a:srgbClr val="002060"/>
              </a:solidFill>
              <a:latin typeface="UD デジタル 教科書体 NK-R" panose="02020400000000000000" pitchFamily="18" charset="-128"/>
              <a:ea typeface="UD デジタル 教科書体 NK-R" panose="02020400000000000000" pitchFamily="18" charset="-128"/>
            </a:endParaRPr>
          </a:p>
          <a:p>
            <a:pPr>
              <a:defRPr/>
            </a:pP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22" name="タイトル 1"/>
          <p:cNvSpPr txBox="1">
            <a:spLocks/>
          </p:cNvSpPr>
          <p:nvPr/>
        </p:nvSpPr>
        <p:spPr>
          <a:xfrm>
            <a:off x="282836" y="8668803"/>
            <a:ext cx="4248520" cy="3746719"/>
          </a:xfrm>
          <a:prstGeom prst="rect">
            <a:avLst/>
          </a:prstGeom>
          <a:solidFill>
            <a:srgbClr val="FCAAFC">
              <a:alpha val="50000"/>
            </a:srgbClr>
          </a:solidFill>
          <a:ln w="69850">
            <a:noFill/>
            <a:prstDash val="sysDash"/>
          </a:ln>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defRPr/>
            </a:pP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r>
              <a:rPr lang="ja-JP" altLang="en-US" sz="3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・防災訓練や防災フェア</a:t>
            </a:r>
            <a:endParaRPr lang="en-US" altLang="ja-JP" sz="3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r>
              <a:rPr lang="ja-JP" altLang="en-US" sz="3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への参加</a:t>
            </a:r>
            <a:endParaRPr lang="en-US" altLang="ja-JP" sz="3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endParaRPr lang="en-US" altLang="ja-JP" sz="3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r>
              <a:rPr lang="ja-JP" altLang="en-US" sz="3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・住民どうしの</a:t>
            </a:r>
            <a:endParaRPr lang="en-US" altLang="ja-JP" sz="3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r>
              <a:rPr lang="ja-JP" altLang="en-US" sz="3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コミュニケーション強化</a:t>
            </a:r>
            <a:endParaRPr lang="en-US" altLang="ja-JP" sz="3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→自治会に入る</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地域行事に参加する</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27" name="タイトル 1"/>
          <p:cNvSpPr txBox="1">
            <a:spLocks/>
          </p:cNvSpPr>
          <p:nvPr/>
        </p:nvSpPr>
        <p:spPr>
          <a:xfrm>
            <a:off x="-72803" y="8190761"/>
            <a:ext cx="5571336" cy="475181"/>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defRPr/>
            </a:pP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そのためにも、次のことが重要</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18" name="タイトル 1"/>
          <p:cNvSpPr txBox="1">
            <a:spLocks/>
          </p:cNvSpPr>
          <p:nvPr/>
        </p:nvSpPr>
        <p:spPr>
          <a:xfrm>
            <a:off x="453400" y="2145526"/>
            <a:ext cx="8451656" cy="1329648"/>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defRPr/>
            </a:pP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阪神・淡路大震災では</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救出された人の</a:t>
            </a:r>
            <a:r>
              <a:rPr lang="ja-JP" altLang="en-US" sz="3200" b="1" dirty="0">
                <a:solidFill>
                  <a:srgbClr val="FF0000"/>
                </a:solidFill>
                <a:latin typeface="UD デジタル 教科書体 NK-R" panose="02020400000000000000" pitchFamily="18" charset="-128"/>
                <a:ea typeface="UD デジタル 教科書体 NK-R" panose="02020400000000000000" pitchFamily="18" charset="-128"/>
              </a:rPr>
              <a:t>７７％</a:t>
            </a:r>
            <a:r>
              <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が</a:t>
            </a:r>
            <a:r>
              <a:rPr lang="ja-JP" altLang="en-US" sz="3200" b="1" dirty="0">
                <a:solidFill>
                  <a:srgbClr val="FF0000"/>
                </a:solidFill>
                <a:latin typeface="UD デジタル 教科書体 NK-R" panose="02020400000000000000" pitchFamily="18" charset="-128"/>
                <a:ea typeface="UD デジタル 教科書体 NK-R" panose="02020400000000000000" pitchFamily="18" charset="-128"/>
              </a:rPr>
              <a:t>近隣住民に助け出された</a:t>
            </a:r>
            <a:r>
              <a:rPr lang="ja-JP" altLang="en-US" sz="3200" b="1" dirty="0">
                <a:latin typeface="UD デジタル 教科書体 NK-R" panose="02020400000000000000" pitchFamily="18" charset="-128"/>
                <a:ea typeface="UD デジタル 教科書体 NK-R" panose="02020400000000000000" pitchFamily="18" charset="-128"/>
              </a:rPr>
              <a:t>。</a:t>
            </a:r>
            <a:endParaRPr lang="en-US" altLang="ja-JP" sz="2400" b="1" dirty="0">
              <a:latin typeface="UD デジタル 教科書体 NK-R" panose="02020400000000000000" pitchFamily="18" charset="-128"/>
              <a:ea typeface="UD デジタル 教科書体 NK-R" panose="02020400000000000000" pitchFamily="18" charset="-128"/>
            </a:endParaRPr>
          </a:p>
        </p:txBody>
      </p:sp>
      <p:pic>
        <p:nvPicPr>
          <p:cNvPr id="4" name="図 3">
            <a:extLst>
              <a:ext uri="{FF2B5EF4-FFF2-40B4-BE49-F238E27FC236}">
                <a16:creationId xmlns:a16="http://schemas.microsoft.com/office/drawing/2014/main" id="{847F7722-3F34-47D3-B9A3-83D8FE3287E7}"/>
              </a:ext>
            </a:extLst>
          </p:cNvPr>
          <p:cNvPicPr>
            <a:picLocks noChangeAspect="1"/>
          </p:cNvPicPr>
          <p:nvPr/>
        </p:nvPicPr>
        <p:blipFill>
          <a:blip r:embed="rId2"/>
          <a:stretch>
            <a:fillRect/>
          </a:stretch>
        </p:blipFill>
        <p:spPr>
          <a:xfrm>
            <a:off x="222839" y="3317225"/>
            <a:ext cx="4308517" cy="4265432"/>
          </a:xfrm>
          <a:prstGeom prst="rect">
            <a:avLst/>
          </a:prstGeom>
        </p:spPr>
      </p:pic>
      <p:pic>
        <p:nvPicPr>
          <p:cNvPr id="6" name="図 5">
            <a:extLst>
              <a:ext uri="{FF2B5EF4-FFF2-40B4-BE49-F238E27FC236}">
                <a16:creationId xmlns:a16="http://schemas.microsoft.com/office/drawing/2014/main" id="{435358E1-E771-4930-8E78-7300E88111B9}"/>
              </a:ext>
            </a:extLst>
          </p:cNvPr>
          <p:cNvPicPr>
            <a:picLocks noChangeAspect="1"/>
          </p:cNvPicPr>
          <p:nvPr/>
        </p:nvPicPr>
        <p:blipFill>
          <a:blip r:embed="rId3"/>
          <a:stretch>
            <a:fillRect/>
          </a:stretch>
        </p:blipFill>
        <p:spPr>
          <a:xfrm>
            <a:off x="4583020" y="8249150"/>
            <a:ext cx="5018180" cy="4466180"/>
          </a:xfrm>
          <a:prstGeom prst="rect">
            <a:avLst/>
          </a:prstGeom>
        </p:spPr>
      </p:pic>
    </p:spTree>
    <p:extLst>
      <p:ext uri="{BB962C8B-B14F-4D97-AF65-F5344CB8AC3E}">
        <p14:creationId xmlns:p14="http://schemas.microsoft.com/office/powerpoint/2010/main" val="2537246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300600" y="74143"/>
            <a:ext cx="9000000" cy="698036"/>
            <a:chOff x="1025118" y="12313"/>
            <a:chExt cx="9241282" cy="698036"/>
          </a:xfrm>
        </p:grpSpPr>
        <p:sp>
          <p:nvSpPr>
            <p:cNvPr id="14" name="タイトル 1"/>
            <p:cNvSpPr txBox="1">
              <a:spLocks/>
            </p:cNvSpPr>
            <p:nvPr/>
          </p:nvSpPr>
          <p:spPr>
            <a:xfrm>
              <a:off x="5190962" y="12313"/>
              <a:ext cx="5075438" cy="698036"/>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みんなで備える</a:t>
              </a:r>
            </a:p>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　</a:t>
              </a:r>
            </a:p>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　</a:t>
              </a:r>
            </a:p>
          </p:txBody>
        </p:sp>
        <p:cxnSp>
          <p:nvCxnSpPr>
            <p:cNvPr id="15" name="直線コネクタ 14"/>
            <p:cNvCxnSpPr/>
            <p:nvPr/>
          </p:nvCxnSpPr>
          <p:spPr>
            <a:xfrm>
              <a:off x="1025118" y="566290"/>
              <a:ext cx="9241282" cy="10679"/>
            </a:xfrm>
            <a:prstGeom prst="line">
              <a:avLst/>
            </a:prstGeom>
          </p:spPr>
          <p:style>
            <a:lnRef idx="1">
              <a:schemeClr val="dk1"/>
            </a:lnRef>
            <a:fillRef idx="0">
              <a:schemeClr val="dk1"/>
            </a:fillRef>
            <a:effectRef idx="0">
              <a:schemeClr val="dk1"/>
            </a:effectRef>
            <a:fontRef idx="minor">
              <a:schemeClr val="tx1"/>
            </a:fontRef>
          </p:style>
        </p:cxnSp>
      </p:grpSp>
      <p:sp>
        <p:nvSpPr>
          <p:cNvPr id="25" name="正方形/長方形 24"/>
          <p:cNvSpPr/>
          <p:nvPr/>
        </p:nvSpPr>
        <p:spPr>
          <a:xfrm>
            <a:off x="300600" y="909510"/>
            <a:ext cx="9000000" cy="1051836"/>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solidFill>
                <a:latin typeface="UD デジタル 教科書体 NK-B" panose="02020700000000000000" pitchFamily="18" charset="-128"/>
                <a:ea typeface="UD デジタル 教科書体 NK-B" panose="02020700000000000000" pitchFamily="18" charset="-128"/>
              </a:rPr>
              <a:t>防災フェアに行ってみよう</a:t>
            </a:r>
          </a:p>
        </p:txBody>
      </p:sp>
      <p:sp>
        <p:nvSpPr>
          <p:cNvPr id="19" name="タイトル 1"/>
          <p:cNvSpPr txBox="1">
            <a:spLocks/>
          </p:cNvSpPr>
          <p:nvPr/>
        </p:nvSpPr>
        <p:spPr>
          <a:xfrm>
            <a:off x="10201201" y="1288233"/>
            <a:ext cx="3384376" cy="673114"/>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defRPr/>
            </a:pPr>
            <a:endPar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defRPr/>
            </a:pPr>
            <a:endParaRPr lang="ja-JP" altLang="en-US"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pic>
        <p:nvPicPr>
          <p:cNvPr id="3" name="図 2">
            <a:extLst>
              <a:ext uri="{FF2B5EF4-FFF2-40B4-BE49-F238E27FC236}">
                <a16:creationId xmlns:a16="http://schemas.microsoft.com/office/drawing/2014/main" id="{A9B3E756-3929-4BDB-A5F9-55A0FFD966A7}"/>
              </a:ext>
            </a:extLst>
          </p:cNvPr>
          <p:cNvPicPr>
            <a:picLocks noChangeAspect="1"/>
          </p:cNvPicPr>
          <p:nvPr/>
        </p:nvPicPr>
        <p:blipFill rotWithShape="1">
          <a:blip r:embed="rId2"/>
          <a:srcRect l="13730" t="17172" r="5017" b="15076"/>
          <a:stretch/>
        </p:blipFill>
        <p:spPr>
          <a:xfrm>
            <a:off x="5660493" y="9715020"/>
            <a:ext cx="3689999" cy="1880644"/>
          </a:xfrm>
          <a:prstGeom prst="rect">
            <a:avLst/>
          </a:prstGeom>
        </p:spPr>
      </p:pic>
      <p:pic>
        <p:nvPicPr>
          <p:cNvPr id="5" name="図 4">
            <a:extLst>
              <a:ext uri="{FF2B5EF4-FFF2-40B4-BE49-F238E27FC236}">
                <a16:creationId xmlns:a16="http://schemas.microsoft.com/office/drawing/2014/main" id="{A29F3B0B-5888-4FD2-89B0-A2DF56C62237}"/>
              </a:ext>
            </a:extLst>
          </p:cNvPr>
          <p:cNvPicPr>
            <a:picLocks noChangeAspect="1"/>
          </p:cNvPicPr>
          <p:nvPr/>
        </p:nvPicPr>
        <p:blipFill>
          <a:blip r:embed="rId3"/>
          <a:stretch>
            <a:fillRect/>
          </a:stretch>
        </p:blipFill>
        <p:spPr>
          <a:xfrm>
            <a:off x="5660493" y="1998313"/>
            <a:ext cx="3640107" cy="4690519"/>
          </a:xfrm>
          <a:prstGeom prst="rect">
            <a:avLst/>
          </a:prstGeom>
        </p:spPr>
      </p:pic>
      <p:pic>
        <p:nvPicPr>
          <p:cNvPr id="6" name="図 5">
            <a:extLst>
              <a:ext uri="{FF2B5EF4-FFF2-40B4-BE49-F238E27FC236}">
                <a16:creationId xmlns:a16="http://schemas.microsoft.com/office/drawing/2014/main" id="{E9502B14-3131-4418-9F03-F73A3F06902C}"/>
              </a:ext>
            </a:extLst>
          </p:cNvPr>
          <p:cNvPicPr>
            <a:picLocks noChangeAspect="1"/>
          </p:cNvPicPr>
          <p:nvPr/>
        </p:nvPicPr>
        <p:blipFill>
          <a:blip r:embed="rId4"/>
          <a:stretch>
            <a:fillRect/>
          </a:stretch>
        </p:blipFill>
        <p:spPr>
          <a:xfrm>
            <a:off x="299642" y="5123534"/>
            <a:ext cx="4473540" cy="2795963"/>
          </a:xfrm>
          <a:prstGeom prst="rect">
            <a:avLst/>
          </a:prstGeom>
        </p:spPr>
      </p:pic>
      <p:sp>
        <p:nvSpPr>
          <p:cNvPr id="7" name="テキスト ボックス 6">
            <a:extLst>
              <a:ext uri="{FF2B5EF4-FFF2-40B4-BE49-F238E27FC236}">
                <a16:creationId xmlns:a16="http://schemas.microsoft.com/office/drawing/2014/main" id="{507F2CC0-162D-437B-ACA8-D9C099D28944}"/>
              </a:ext>
            </a:extLst>
          </p:cNvPr>
          <p:cNvSpPr txBox="1"/>
          <p:nvPr/>
        </p:nvSpPr>
        <p:spPr>
          <a:xfrm>
            <a:off x="6315113" y="11595664"/>
            <a:ext cx="2551390" cy="400110"/>
          </a:xfrm>
          <a:prstGeom prst="rect">
            <a:avLst/>
          </a:prstGeom>
          <a:noFill/>
        </p:spPr>
        <p:txBody>
          <a:bodyPr wrap="squar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消火器</a:t>
            </a:r>
            <a:r>
              <a:rPr lang="ja-JP" altLang="en-US" sz="2000" dirty="0">
                <a:latin typeface="UD デジタル 教科書体 NK-R" panose="02020400000000000000" pitchFamily="18" charset="-128"/>
                <a:ea typeface="UD デジタル 教科書体 NK-R" panose="02020400000000000000" pitchFamily="18" charset="-128"/>
              </a:rPr>
              <a:t>を使ってみよう</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20D0D40D-6B7C-4A9A-BF7B-3CA899FC4766}"/>
              </a:ext>
            </a:extLst>
          </p:cNvPr>
          <p:cNvSpPr txBox="1"/>
          <p:nvPr/>
        </p:nvSpPr>
        <p:spPr>
          <a:xfrm>
            <a:off x="1221400" y="7920578"/>
            <a:ext cx="2630024" cy="400110"/>
          </a:xfrm>
          <a:prstGeom prst="rect">
            <a:avLst/>
          </a:prstGeom>
          <a:noFill/>
        </p:spPr>
        <p:txBody>
          <a:bodyPr wrap="square" rtlCol="0">
            <a:spAutoFit/>
          </a:bodyPr>
          <a:lstStyle/>
          <a:p>
            <a:pPr algn="ctr"/>
            <a:r>
              <a:rPr kumimoji="1" lang="ja-JP" altLang="en-US" sz="2000" dirty="0">
                <a:latin typeface="UD デジタル 教科書体 NK-R" panose="02020400000000000000" pitchFamily="18" charset="-128"/>
                <a:ea typeface="UD デジタル 教科書体 NK-R" panose="02020400000000000000" pitchFamily="18" charset="-128"/>
              </a:rPr>
              <a:t>非常食</a:t>
            </a:r>
            <a:r>
              <a:rPr lang="ja-JP" altLang="en-US" sz="2000" dirty="0">
                <a:latin typeface="UD デジタル 教科書体 NK-R" panose="02020400000000000000" pitchFamily="18" charset="-128"/>
                <a:ea typeface="UD デジタル 教科書体 NK-R" panose="02020400000000000000" pitchFamily="18" charset="-128"/>
              </a:rPr>
              <a:t>を食べてみよう</a:t>
            </a:r>
            <a:endParaRPr kumimoji="1"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B03C696E-9D72-4847-9E8A-34D021D05BC0}"/>
              </a:ext>
            </a:extLst>
          </p:cNvPr>
          <p:cNvSpPr txBox="1"/>
          <p:nvPr/>
        </p:nvSpPr>
        <p:spPr>
          <a:xfrm>
            <a:off x="6326486" y="6702011"/>
            <a:ext cx="2358012" cy="400110"/>
          </a:xfrm>
          <a:prstGeom prst="rect">
            <a:avLst/>
          </a:prstGeom>
          <a:noFill/>
        </p:spPr>
        <p:txBody>
          <a:bodyPr wrap="squar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はしご車</a:t>
            </a:r>
            <a:r>
              <a:rPr lang="ja-JP" altLang="en-US" sz="2000" dirty="0">
                <a:latin typeface="UD デジタル 教科書体 NK-R" panose="02020400000000000000" pitchFamily="18" charset="-128"/>
                <a:ea typeface="UD デジタル 教科書体 NK-R" panose="02020400000000000000" pitchFamily="18" charset="-128"/>
              </a:rPr>
              <a:t>に乗れるよ</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a:extLst>
              <a:ext uri="{FF2B5EF4-FFF2-40B4-BE49-F238E27FC236}">
                <a16:creationId xmlns:a16="http://schemas.microsoft.com/office/drawing/2014/main" id="{5763C6B7-424D-4BE1-A0ED-44EC7767E1B1}"/>
              </a:ext>
            </a:extLst>
          </p:cNvPr>
          <p:cNvSpPr txBox="1"/>
          <p:nvPr/>
        </p:nvSpPr>
        <p:spPr>
          <a:xfrm>
            <a:off x="299642" y="11485844"/>
            <a:ext cx="4979472" cy="1077218"/>
          </a:xfrm>
          <a:prstGeom prst="rect">
            <a:avLst/>
          </a:prstGeom>
          <a:solidFill>
            <a:srgbClr val="FFFF99"/>
          </a:solidFill>
        </p:spPr>
        <p:txBody>
          <a:bodyPr wrap="square" rtlCol="0">
            <a:spAutoFit/>
          </a:bodyPr>
          <a:lstStyle/>
          <a:p>
            <a:r>
              <a:rPr lang="ja-JP" altLang="en-US" sz="3200" dirty="0">
                <a:latin typeface="UD デジタル 教科書体 NK-R" panose="02020400000000000000" pitchFamily="18" charset="-128"/>
                <a:ea typeface="UD デジタル 教科書体 NK-R" panose="02020400000000000000" pitchFamily="18" charset="-128"/>
              </a:rPr>
              <a:t>開催日：</a:t>
            </a:r>
            <a:r>
              <a:rPr lang="en-US" altLang="ja-JP" sz="3200" dirty="0">
                <a:latin typeface="UD デジタル 教科書体 NK-R" panose="02020400000000000000" pitchFamily="18" charset="-128"/>
                <a:ea typeface="UD デジタル 教科書体 NK-R" panose="02020400000000000000" pitchFamily="18" charset="-128"/>
              </a:rPr>
              <a:t>11</a:t>
            </a:r>
            <a:r>
              <a:rPr lang="ja-JP" altLang="en-US" sz="3200" dirty="0">
                <a:latin typeface="UD デジタル 教科書体 NK-R" panose="02020400000000000000" pitchFamily="18" charset="-128"/>
                <a:ea typeface="UD デジタル 教科書体 NK-R" panose="02020400000000000000" pitchFamily="18" charset="-128"/>
              </a:rPr>
              <a:t>月中旬の日曜日</a:t>
            </a:r>
            <a:endParaRPr lang="en-US" altLang="ja-JP" sz="3200" dirty="0">
              <a:latin typeface="UD デジタル 教科書体 NK-R" panose="02020400000000000000" pitchFamily="18" charset="-128"/>
              <a:ea typeface="UD デジタル 教科書体 NK-R" panose="02020400000000000000" pitchFamily="18" charset="-128"/>
            </a:endParaRPr>
          </a:p>
          <a:p>
            <a:r>
              <a:rPr kumimoji="1" lang="ja-JP" altLang="en-US" sz="3200" dirty="0">
                <a:latin typeface="UD デジタル 教科書体 NK-R" panose="02020400000000000000" pitchFamily="18" charset="-128"/>
                <a:ea typeface="UD デジタル 教科書体 NK-R" panose="02020400000000000000" pitchFamily="18" charset="-128"/>
              </a:rPr>
              <a:t>場所：大和川親水公園</a:t>
            </a:r>
          </a:p>
        </p:txBody>
      </p:sp>
      <p:pic>
        <p:nvPicPr>
          <p:cNvPr id="2" name="図 1">
            <a:extLst>
              <a:ext uri="{FF2B5EF4-FFF2-40B4-BE49-F238E27FC236}">
                <a16:creationId xmlns:a16="http://schemas.microsoft.com/office/drawing/2014/main" id="{3D4A69A2-4469-4ECE-93CB-E74BF18C2C9D}"/>
              </a:ext>
            </a:extLst>
          </p:cNvPr>
          <p:cNvPicPr>
            <a:picLocks noChangeAspect="1"/>
          </p:cNvPicPr>
          <p:nvPr/>
        </p:nvPicPr>
        <p:blipFill rotWithShape="1">
          <a:blip r:embed="rId5"/>
          <a:srcRect t="18462" b="1276"/>
          <a:stretch/>
        </p:blipFill>
        <p:spPr>
          <a:xfrm>
            <a:off x="5660493" y="7078997"/>
            <a:ext cx="3689999" cy="2221270"/>
          </a:xfrm>
          <a:prstGeom prst="rect">
            <a:avLst/>
          </a:prstGeom>
        </p:spPr>
      </p:pic>
      <p:sp>
        <p:nvSpPr>
          <p:cNvPr id="16" name="テキスト ボックス 15">
            <a:extLst>
              <a:ext uri="{FF2B5EF4-FFF2-40B4-BE49-F238E27FC236}">
                <a16:creationId xmlns:a16="http://schemas.microsoft.com/office/drawing/2014/main" id="{F5FDA88F-E00E-4BFC-B6B1-1645CBD94D1E}"/>
              </a:ext>
            </a:extLst>
          </p:cNvPr>
          <p:cNvSpPr txBox="1"/>
          <p:nvPr/>
        </p:nvSpPr>
        <p:spPr>
          <a:xfrm>
            <a:off x="5710384" y="9290322"/>
            <a:ext cx="3640108" cy="400110"/>
          </a:xfrm>
          <a:prstGeom prst="rect">
            <a:avLst/>
          </a:prstGeom>
          <a:noFill/>
        </p:spPr>
        <p:txBody>
          <a:bodyPr wrap="square" rtlCol="0">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心肺蘇生と</a:t>
            </a:r>
            <a:r>
              <a:rPr lang="en-US" altLang="ja-JP" sz="2000" dirty="0">
                <a:latin typeface="UD デジタル 教科書体 NK-R" panose="02020400000000000000" pitchFamily="18" charset="-128"/>
                <a:ea typeface="UD デジタル 教科書体 NK-R" panose="02020400000000000000" pitchFamily="18" charset="-128"/>
              </a:rPr>
              <a:t>AED</a:t>
            </a:r>
            <a:r>
              <a:rPr lang="ja-JP" altLang="en-US" sz="2000" dirty="0">
                <a:latin typeface="UD デジタル 教科書体 NK-R" panose="02020400000000000000" pitchFamily="18" charset="-128"/>
                <a:ea typeface="UD デジタル 教科書体 NK-R" panose="02020400000000000000" pitchFamily="18" charset="-128"/>
              </a:rPr>
              <a:t>救命を教わろう</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A52C6401-5BB9-43FF-B03C-C01857C41FF0}"/>
              </a:ext>
            </a:extLst>
          </p:cNvPr>
          <p:cNvSpPr txBox="1"/>
          <p:nvPr/>
        </p:nvSpPr>
        <p:spPr>
          <a:xfrm>
            <a:off x="5579716" y="12085903"/>
            <a:ext cx="4021484" cy="646331"/>
          </a:xfrm>
          <a:prstGeom prst="rect">
            <a:avLst/>
          </a:prstGeom>
          <a:noFill/>
        </p:spPr>
        <p:txBody>
          <a:bodyPr wrap="square" rtlCol="0">
            <a:spAutoFit/>
          </a:bodyPr>
          <a:lstStyle/>
          <a:p>
            <a:r>
              <a:rPr kumimoji="1" lang="ja-JP" altLang="en-US" sz="3600" dirty="0">
                <a:latin typeface="UD デジタル 教科書体 NK-R" panose="02020400000000000000" pitchFamily="18" charset="-128"/>
                <a:ea typeface="UD デジタル 教科書体 NK-R" panose="02020400000000000000" pitchFamily="18" charset="-128"/>
              </a:rPr>
              <a:t>　</a:t>
            </a:r>
            <a:r>
              <a:rPr kumimoji="1" lang="ja-JP" altLang="en-US" sz="3200" dirty="0">
                <a:latin typeface="HG創英角ﾎﾟｯﾌﾟ体" panose="040B0A09000000000000" pitchFamily="49" charset="-128"/>
                <a:ea typeface="HG創英角ﾎﾟｯﾌﾟ体" panose="040B0A09000000000000" pitchFamily="49" charset="-128"/>
              </a:rPr>
              <a:t>飛び入り参加</a:t>
            </a:r>
            <a:r>
              <a:rPr kumimoji="1" lang="en-US" altLang="ja-JP" sz="3200" dirty="0">
                <a:latin typeface="HG創英角ﾎﾟｯﾌﾟ体" panose="040B0A09000000000000" pitchFamily="49" charset="-128"/>
                <a:ea typeface="HG創英角ﾎﾟｯﾌﾟ体" panose="040B0A09000000000000" pitchFamily="49" charset="-128"/>
              </a:rPr>
              <a:t>OK</a:t>
            </a:r>
            <a:r>
              <a:rPr kumimoji="1" lang="ja-JP" altLang="en-US" sz="3200" dirty="0">
                <a:latin typeface="HG創英角ﾎﾟｯﾌﾟ体" panose="040B0A09000000000000" pitchFamily="49" charset="-128"/>
                <a:ea typeface="HG創英角ﾎﾟｯﾌﾟ体" panose="040B0A09000000000000" pitchFamily="49" charset="-128"/>
              </a:rPr>
              <a:t>！</a:t>
            </a:r>
          </a:p>
        </p:txBody>
      </p:sp>
      <p:sp>
        <p:nvSpPr>
          <p:cNvPr id="12" name="テキスト ボックス 11">
            <a:extLst>
              <a:ext uri="{FF2B5EF4-FFF2-40B4-BE49-F238E27FC236}">
                <a16:creationId xmlns:a16="http://schemas.microsoft.com/office/drawing/2014/main" id="{5CB78861-3FF0-4C8B-9E55-4537B4CBCE03}"/>
              </a:ext>
            </a:extLst>
          </p:cNvPr>
          <p:cNvSpPr txBox="1"/>
          <p:nvPr/>
        </p:nvSpPr>
        <p:spPr>
          <a:xfrm>
            <a:off x="10345216" y="2790626"/>
            <a:ext cx="3240361" cy="4358116"/>
          </a:xfrm>
          <a:prstGeom prst="rect">
            <a:avLst/>
          </a:prstGeom>
          <a:noFill/>
        </p:spPr>
        <p:txBody>
          <a:bodyPr wrap="square" rtlCol="0">
            <a:spAutoFit/>
          </a:bodyPr>
          <a:lstStyle/>
          <a:p>
            <a:r>
              <a:rPr kumimoji="1" lang="ja-JP" altLang="en-US" dirty="0"/>
              <a:t>はしご車乗車体験</a:t>
            </a:r>
            <a:endParaRPr kumimoji="1" lang="en-US" altLang="ja-JP" dirty="0"/>
          </a:p>
          <a:p>
            <a:r>
              <a:rPr lang="ja-JP" altLang="en-US" dirty="0"/>
              <a:t>などを楽しそうな言葉で表現する。</a:t>
            </a:r>
            <a:endParaRPr lang="en-US" altLang="ja-JP" dirty="0"/>
          </a:p>
          <a:p>
            <a:r>
              <a:rPr kumimoji="1" lang="ja-JP" altLang="en-US" dirty="0"/>
              <a:t>ポスターは大きいはずだから、もっと写真を小さくして、枚数を増やす？</a:t>
            </a:r>
            <a:endParaRPr kumimoji="1" lang="en-US" altLang="ja-JP" dirty="0"/>
          </a:p>
          <a:p>
            <a:r>
              <a:rPr lang="ja-JP" altLang="en-US" dirty="0"/>
              <a:t>防災フェアの実際のポスターを見る？</a:t>
            </a:r>
            <a:endParaRPr lang="en-US" altLang="ja-JP" dirty="0"/>
          </a:p>
          <a:p>
            <a:r>
              <a:rPr kumimoji="1" lang="ja-JP" altLang="en-US" dirty="0"/>
              <a:t>中間発表から変更したところだけを発表。</a:t>
            </a:r>
          </a:p>
        </p:txBody>
      </p:sp>
      <p:pic>
        <p:nvPicPr>
          <p:cNvPr id="17" name="図 16">
            <a:extLst>
              <a:ext uri="{FF2B5EF4-FFF2-40B4-BE49-F238E27FC236}">
                <a16:creationId xmlns:a16="http://schemas.microsoft.com/office/drawing/2014/main" id="{363EA284-3A8D-4E97-A1F0-242B264D04FC}"/>
              </a:ext>
            </a:extLst>
          </p:cNvPr>
          <p:cNvPicPr>
            <a:picLocks noChangeAspect="1"/>
          </p:cNvPicPr>
          <p:nvPr/>
        </p:nvPicPr>
        <p:blipFill>
          <a:blip r:embed="rId6"/>
          <a:stretch>
            <a:fillRect/>
          </a:stretch>
        </p:blipFill>
        <p:spPr>
          <a:xfrm>
            <a:off x="299642" y="8267620"/>
            <a:ext cx="4473540" cy="2504210"/>
          </a:xfrm>
          <a:prstGeom prst="rect">
            <a:avLst/>
          </a:prstGeom>
        </p:spPr>
      </p:pic>
      <p:pic>
        <p:nvPicPr>
          <p:cNvPr id="18" name="図 17">
            <a:extLst>
              <a:ext uri="{FF2B5EF4-FFF2-40B4-BE49-F238E27FC236}">
                <a16:creationId xmlns:a16="http://schemas.microsoft.com/office/drawing/2014/main" id="{89EBF3A2-AE8D-4B1A-8030-4D7AEC73DC26}"/>
              </a:ext>
            </a:extLst>
          </p:cNvPr>
          <p:cNvPicPr>
            <a:picLocks noChangeAspect="1"/>
          </p:cNvPicPr>
          <p:nvPr/>
        </p:nvPicPr>
        <p:blipFill>
          <a:blip r:embed="rId7"/>
          <a:stretch>
            <a:fillRect/>
          </a:stretch>
        </p:blipFill>
        <p:spPr>
          <a:xfrm>
            <a:off x="300600" y="1998313"/>
            <a:ext cx="4488926" cy="2747321"/>
          </a:xfrm>
          <a:prstGeom prst="rect">
            <a:avLst/>
          </a:prstGeom>
        </p:spPr>
      </p:pic>
      <p:sp>
        <p:nvSpPr>
          <p:cNvPr id="20" name="テキスト ボックス 19">
            <a:extLst>
              <a:ext uri="{FF2B5EF4-FFF2-40B4-BE49-F238E27FC236}">
                <a16:creationId xmlns:a16="http://schemas.microsoft.com/office/drawing/2014/main" id="{400B9D44-776F-430F-9F5D-9492968148C9}"/>
              </a:ext>
            </a:extLst>
          </p:cNvPr>
          <p:cNvSpPr txBox="1"/>
          <p:nvPr/>
        </p:nvSpPr>
        <p:spPr>
          <a:xfrm>
            <a:off x="1656300" y="4732949"/>
            <a:ext cx="1777525" cy="400110"/>
          </a:xfrm>
          <a:prstGeom prst="rect">
            <a:avLst/>
          </a:prstGeom>
          <a:noFill/>
        </p:spPr>
        <p:txBody>
          <a:bodyPr wrap="square" rtlCol="0">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放水してみよう</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a:extLst>
              <a:ext uri="{FF2B5EF4-FFF2-40B4-BE49-F238E27FC236}">
                <a16:creationId xmlns:a16="http://schemas.microsoft.com/office/drawing/2014/main" id="{28AA2F27-FB41-476A-ACB1-9771D426B7D1}"/>
              </a:ext>
            </a:extLst>
          </p:cNvPr>
          <p:cNvSpPr txBox="1"/>
          <p:nvPr/>
        </p:nvSpPr>
        <p:spPr>
          <a:xfrm>
            <a:off x="528838" y="10776597"/>
            <a:ext cx="4032447" cy="400110"/>
          </a:xfrm>
          <a:prstGeom prst="rect">
            <a:avLst/>
          </a:prstGeom>
          <a:noFill/>
        </p:spPr>
        <p:txBody>
          <a:bodyPr wrap="squar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ヘリによる救助訓練は見ごたえ抜群</a:t>
            </a:r>
          </a:p>
        </p:txBody>
      </p:sp>
      <p:sp>
        <p:nvSpPr>
          <p:cNvPr id="22" name="テキスト ボックス 21">
            <a:extLst>
              <a:ext uri="{FF2B5EF4-FFF2-40B4-BE49-F238E27FC236}">
                <a16:creationId xmlns:a16="http://schemas.microsoft.com/office/drawing/2014/main" id="{0BFE05B4-B29D-4CF2-A8EB-D60A8E50E75B}"/>
              </a:ext>
            </a:extLst>
          </p:cNvPr>
          <p:cNvSpPr txBox="1"/>
          <p:nvPr/>
        </p:nvSpPr>
        <p:spPr>
          <a:xfrm>
            <a:off x="4935928" y="3034270"/>
            <a:ext cx="677108" cy="8319575"/>
          </a:xfrm>
          <a:prstGeom prst="rect">
            <a:avLst/>
          </a:prstGeom>
          <a:noFill/>
        </p:spPr>
        <p:txBody>
          <a:bodyPr vert="eaVert" wrap="square" rtlCol="0">
            <a:spAutoFit/>
          </a:bodyPr>
          <a:lstStyle/>
          <a:p>
            <a:r>
              <a:rPr kumimoji="1" lang="ja-JP" altLang="en-US" sz="3200" dirty="0">
                <a:highlight>
                  <a:srgbClr val="FFCC66"/>
                </a:highlight>
                <a:latin typeface="HGP創英角ﾎﾟｯﾌﾟ体" panose="040B0A00000000000000" pitchFamily="50" charset="-128"/>
                <a:ea typeface="HGP創英角ﾎﾟｯﾌﾟ体" panose="040B0A00000000000000" pitchFamily="50" charset="-128"/>
              </a:rPr>
              <a:t>本物を体験し、防災への意識を高めよう</a:t>
            </a:r>
          </a:p>
        </p:txBody>
      </p:sp>
    </p:spTree>
    <p:extLst>
      <p:ext uri="{BB962C8B-B14F-4D97-AF65-F5344CB8AC3E}">
        <p14:creationId xmlns:p14="http://schemas.microsoft.com/office/powerpoint/2010/main" val="390140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300600" y="74143"/>
            <a:ext cx="9000000" cy="698036"/>
            <a:chOff x="1025118" y="12313"/>
            <a:chExt cx="9241282" cy="698036"/>
          </a:xfrm>
        </p:grpSpPr>
        <p:sp>
          <p:nvSpPr>
            <p:cNvPr id="14" name="タイトル 1"/>
            <p:cNvSpPr txBox="1">
              <a:spLocks/>
            </p:cNvSpPr>
            <p:nvPr/>
          </p:nvSpPr>
          <p:spPr>
            <a:xfrm>
              <a:off x="5190962" y="12313"/>
              <a:ext cx="5075438" cy="698036"/>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みんなで備える</a:t>
              </a:r>
            </a:p>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　</a:t>
              </a:r>
            </a:p>
          </p:txBody>
        </p:sp>
        <p:cxnSp>
          <p:nvCxnSpPr>
            <p:cNvPr id="15" name="直線コネクタ 14"/>
            <p:cNvCxnSpPr/>
            <p:nvPr/>
          </p:nvCxnSpPr>
          <p:spPr>
            <a:xfrm>
              <a:off x="1025118" y="566290"/>
              <a:ext cx="9241282" cy="10679"/>
            </a:xfrm>
            <a:prstGeom prst="line">
              <a:avLst/>
            </a:prstGeom>
          </p:spPr>
          <p:style>
            <a:lnRef idx="1">
              <a:schemeClr val="dk1"/>
            </a:lnRef>
            <a:fillRef idx="0">
              <a:schemeClr val="dk1"/>
            </a:fillRef>
            <a:effectRef idx="0">
              <a:schemeClr val="dk1"/>
            </a:effectRef>
            <a:fontRef idx="minor">
              <a:schemeClr val="tx1"/>
            </a:fontRef>
          </p:style>
        </p:cxnSp>
      </p:grpSp>
      <p:sp>
        <p:nvSpPr>
          <p:cNvPr id="25" name="正方形/長方形 24"/>
          <p:cNvSpPr/>
          <p:nvPr/>
        </p:nvSpPr>
        <p:spPr>
          <a:xfrm>
            <a:off x="428387" y="866244"/>
            <a:ext cx="8872213" cy="1051836"/>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solidFill>
                <a:latin typeface="UD デジタル 教科書体 NK-B" panose="02020700000000000000" pitchFamily="18" charset="-128"/>
                <a:ea typeface="UD デジタル 教科書体 NK-B" panose="02020700000000000000" pitchFamily="18" charset="-128"/>
              </a:rPr>
              <a:t>避難所は私たちで</a:t>
            </a:r>
          </a:p>
        </p:txBody>
      </p:sp>
      <p:sp>
        <p:nvSpPr>
          <p:cNvPr id="21" name="正方形/長方形 20"/>
          <p:cNvSpPr/>
          <p:nvPr/>
        </p:nvSpPr>
        <p:spPr>
          <a:xfrm>
            <a:off x="467131" y="5343682"/>
            <a:ext cx="4333469" cy="1399614"/>
          </a:xfrm>
          <a:prstGeom prst="rect">
            <a:avLst/>
          </a:prstGeom>
          <a:ln w="57150">
            <a:noFill/>
          </a:ln>
        </p:spPr>
        <p:txBody>
          <a:bodyPr wrap="square">
            <a:spAutoFit/>
          </a:bodyPr>
          <a:lstStyle/>
          <a:p>
            <a:pPr>
              <a:lnSpc>
                <a:spcPts val="5280"/>
              </a:lnSpc>
            </a:pP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避難所の設置や運営の訓練に参加しよう</a:t>
            </a:r>
            <a:endParaRPr lang="en-US" altLang="ja-JP" sz="32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p:cNvSpPr txBox="1"/>
          <p:nvPr/>
        </p:nvSpPr>
        <p:spPr>
          <a:xfrm>
            <a:off x="3997500" y="7176348"/>
            <a:ext cx="5622700" cy="4173450"/>
          </a:xfrm>
          <a:prstGeom prst="rect">
            <a:avLst/>
          </a:prstGeom>
          <a:solidFill>
            <a:srgbClr val="FCAAFC">
              <a:alpha val="50000"/>
            </a:srgbClr>
          </a:solidFill>
          <a:ln w="63500">
            <a:noFill/>
            <a:prstDash val="sysDash"/>
          </a:ln>
        </p:spPr>
        <p:txBody>
          <a:bodyPr wrap="square" rtlCol="0">
            <a:spAutoFit/>
          </a:bodyPr>
          <a:lstStyle/>
          <a:p>
            <a:r>
              <a:rPr lang="ja-JP" altLang="en-US" sz="2400" dirty="0">
                <a:latin typeface="UD デジタル 教科書体 NK-R" panose="02020400000000000000" pitchFamily="18" charset="-128"/>
                <a:ea typeface="UD デジタル 教科書体 NK-R" panose="02020400000000000000" pitchFamily="18" charset="-128"/>
              </a:rPr>
              <a:t>□避難所の鍵はどうやって開ける？</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□避難スペースをどうやって決める？</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□物資をどうやって配給する？</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□誰が避難してきている？</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□トイレは誰が掃除する？</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□乳幼児や障がい者も過ごしやすい？</a:t>
            </a:r>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279" y="7176348"/>
            <a:ext cx="3865936" cy="3982871"/>
          </a:xfrm>
          <a:prstGeom prst="rect">
            <a:avLst/>
          </a:prstGeom>
        </p:spPr>
      </p:pic>
      <p:sp>
        <p:nvSpPr>
          <p:cNvPr id="28" name="タイトル 1"/>
          <p:cNvSpPr txBox="1">
            <a:spLocks/>
          </p:cNvSpPr>
          <p:nvPr/>
        </p:nvSpPr>
        <p:spPr>
          <a:xfrm flipH="1">
            <a:off x="-7224736" y="7941228"/>
            <a:ext cx="654652" cy="1051860"/>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r">
              <a:defRPr/>
            </a:pPr>
            <a:endParaRPr lang="en-US" altLang="ja-JP" sz="11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lgn="r">
              <a:defRPr/>
            </a:pPr>
            <a:r>
              <a:rPr lang="ja-JP" altLang="en-US" sz="11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p>
        </p:txBody>
      </p:sp>
      <p:sp>
        <p:nvSpPr>
          <p:cNvPr id="29" name="タイトル 1"/>
          <p:cNvSpPr txBox="1">
            <a:spLocks/>
          </p:cNvSpPr>
          <p:nvPr/>
        </p:nvSpPr>
        <p:spPr>
          <a:xfrm>
            <a:off x="-659297" y="11188731"/>
            <a:ext cx="4608512" cy="271596"/>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r">
              <a:defRPr/>
            </a:pPr>
            <a:r>
              <a:rPr lang="ja-JP" altLang="en-US" sz="11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出典　災害写真データベース（</a:t>
            </a:r>
            <a:r>
              <a:rPr lang="ja-JP" altLang="en-US" sz="1100" dirty="0">
                <a:latin typeface="UD デジタル 教科書体 NK-R" panose="02020400000000000000" pitchFamily="18" charset="-128"/>
                <a:ea typeface="UD デジタル 教科書体 NK-R" panose="02020400000000000000" pitchFamily="18" charset="-128"/>
              </a:rPr>
              <a:t>財団法人消防科学総合センター）</a:t>
            </a:r>
            <a:endParaRPr lang="en-US" altLang="ja-JP" sz="11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lgn="r">
              <a:defRPr/>
            </a:pPr>
            <a:endParaRPr lang="en-US" altLang="ja-JP" sz="11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algn="r">
              <a:defRPr/>
            </a:pPr>
            <a:r>
              <a:rPr lang="ja-JP" altLang="en-US" sz="11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p>
        </p:txBody>
      </p:sp>
      <p:pic>
        <p:nvPicPr>
          <p:cNvPr id="3" name="図 2">
            <a:extLst>
              <a:ext uri="{FF2B5EF4-FFF2-40B4-BE49-F238E27FC236}">
                <a16:creationId xmlns:a16="http://schemas.microsoft.com/office/drawing/2014/main" id="{33C70654-B511-4BA3-958F-AF414C4AD2AA}"/>
              </a:ext>
            </a:extLst>
          </p:cNvPr>
          <p:cNvPicPr>
            <a:picLocks noChangeAspect="1"/>
          </p:cNvPicPr>
          <p:nvPr/>
        </p:nvPicPr>
        <p:blipFill>
          <a:blip r:embed="rId3"/>
          <a:stretch>
            <a:fillRect/>
          </a:stretch>
        </p:blipFill>
        <p:spPr>
          <a:xfrm>
            <a:off x="5295735" y="2002465"/>
            <a:ext cx="4113774" cy="4276415"/>
          </a:xfrm>
          <a:prstGeom prst="rect">
            <a:avLst/>
          </a:prstGeom>
        </p:spPr>
      </p:pic>
      <p:sp>
        <p:nvSpPr>
          <p:cNvPr id="4" name="矢印: 下 3">
            <a:extLst>
              <a:ext uri="{FF2B5EF4-FFF2-40B4-BE49-F238E27FC236}">
                <a16:creationId xmlns:a16="http://schemas.microsoft.com/office/drawing/2014/main" id="{F8E52D13-F525-4008-9E72-B821FAC66E5F}"/>
              </a:ext>
            </a:extLst>
          </p:cNvPr>
          <p:cNvSpPr/>
          <p:nvPr/>
        </p:nvSpPr>
        <p:spPr>
          <a:xfrm>
            <a:off x="1980113" y="4816380"/>
            <a:ext cx="648072" cy="578646"/>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FC21AA68-C536-4772-A229-A769EA497404}"/>
              </a:ext>
            </a:extLst>
          </p:cNvPr>
          <p:cNvSpPr txBox="1"/>
          <p:nvPr/>
        </p:nvSpPr>
        <p:spPr>
          <a:xfrm>
            <a:off x="519584" y="11782850"/>
            <a:ext cx="8689818" cy="707886"/>
          </a:xfrm>
          <a:prstGeom prst="rect">
            <a:avLst/>
          </a:prstGeom>
          <a:solidFill>
            <a:srgbClr val="99FFCC"/>
          </a:solidFill>
        </p:spPr>
        <p:txBody>
          <a:bodyPr wrap="square" rtlCol="0">
            <a:spAutoFit/>
          </a:bodyPr>
          <a:lstStyle/>
          <a:p>
            <a:r>
              <a:rPr kumimoji="1" lang="ja-JP" altLang="en-US" sz="4000" dirty="0">
                <a:latin typeface="UD デジタル 教科書体 NK-R" panose="02020400000000000000" pitchFamily="18" charset="-128"/>
                <a:ea typeface="UD デジタル 教科書体 NK-R" panose="02020400000000000000" pitchFamily="18" charset="-128"/>
              </a:rPr>
              <a:t>役割を分担し、あなたも運営に関わろう！</a:t>
            </a:r>
          </a:p>
        </p:txBody>
      </p:sp>
      <p:sp>
        <p:nvSpPr>
          <p:cNvPr id="2" name="テキスト ボックス 1">
            <a:extLst>
              <a:ext uri="{FF2B5EF4-FFF2-40B4-BE49-F238E27FC236}">
                <a16:creationId xmlns:a16="http://schemas.microsoft.com/office/drawing/2014/main" id="{69C31F7E-E4DB-4FE0-96B3-7D28AA697AEC}"/>
              </a:ext>
            </a:extLst>
          </p:cNvPr>
          <p:cNvSpPr txBox="1"/>
          <p:nvPr/>
        </p:nvSpPr>
        <p:spPr>
          <a:xfrm>
            <a:off x="371913" y="2002465"/>
            <a:ext cx="4760421" cy="2729530"/>
          </a:xfrm>
          <a:prstGeom prst="rect">
            <a:avLst/>
          </a:prstGeom>
          <a:noFill/>
        </p:spPr>
        <p:txBody>
          <a:bodyPr wrap="square" rtlCol="0">
            <a:spAutoFit/>
          </a:bodyPr>
          <a:lstStyle/>
          <a:p>
            <a:pPr>
              <a:lnSpc>
                <a:spcPts val="5280"/>
              </a:lnSpc>
            </a:pPr>
            <a:r>
              <a:rPr lang="ja-JP" altLang="en-US" sz="2400" dirty="0">
                <a:latin typeface="UD デジタル 教科書体 NK-R" panose="02020400000000000000" pitchFamily="18" charset="-128"/>
                <a:ea typeface="UD デジタル 教科書体 NK-R" panose="02020400000000000000" pitchFamily="18" charset="-128"/>
              </a:rPr>
              <a:t>災害時は、市の担当者が避難所に</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5280"/>
              </a:lnSpc>
            </a:pPr>
            <a:r>
              <a:rPr lang="ja-JP" altLang="en-US" sz="2400" dirty="0">
                <a:latin typeface="UD デジタル 教科書体 NK-R" panose="02020400000000000000" pitchFamily="18" charset="-128"/>
                <a:ea typeface="UD デジタル 教科書体 NK-R" panose="02020400000000000000" pitchFamily="18" charset="-128"/>
              </a:rPr>
              <a:t>たどり着けないこともある。</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5280"/>
              </a:lnSpc>
            </a:pPr>
            <a:r>
              <a:rPr lang="ja-JP" altLang="en-US" sz="2400" dirty="0">
                <a:latin typeface="UD デジタル 教科書体 NK-R" panose="02020400000000000000" pitchFamily="18" charset="-128"/>
                <a:ea typeface="UD デジタル 教科書体 NK-R" panose="02020400000000000000" pitchFamily="18" charset="-128"/>
              </a:rPr>
              <a:t>住民たちで運営しなければ</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5280"/>
              </a:lnSpc>
            </a:pPr>
            <a:r>
              <a:rPr lang="ja-JP" altLang="en-US" sz="2400" dirty="0">
                <a:latin typeface="UD デジタル 教科書体 NK-R" panose="02020400000000000000" pitchFamily="18" charset="-128"/>
                <a:ea typeface="UD デジタル 教科書体 NK-R" panose="02020400000000000000" pitchFamily="18" charset="-128"/>
              </a:rPr>
              <a:t>避難所生活が滞ってしまう。</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778985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F859FC-F539-4518-A8ED-9BB9164C97E5}"/>
              </a:ext>
            </a:extLst>
          </p:cNvPr>
          <p:cNvSpPr>
            <a:spLocks noGrp="1"/>
          </p:cNvSpPr>
          <p:nvPr>
            <p:ph type="title"/>
          </p:nvPr>
        </p:nvSpPr>
        <p:spPr>
          <a:xfrm>
            <a:off x="480060" y="928192"/>
            <a:ext cx="8641080" cy="1279630"/>
          </a:xfrm>
          <a:solidFill>
            <a:srgbClr val="99FFCC"/>
          </a:solidFill>
        </p:spPr>
        <p:txBody>
          <a:bodyPr>
            <a:normAutofit/>
          </a:bodyPr>
          <a:lstStyle/>
          <a:p>
            <a:r>
              <a:rPr kumimoji="1" lang="ja-JP" altLang="en-US" sz="4800" dirty="0">
                <a:latin typeface="UD デジタル 教科書体 NK-B" panose="02020700000000000000" pitchFamily="18" charset="-128"/>
                <a:ea typeface="UD デジタル 教科書体 NK-B" panose="02020700000000000000" pitchFamily="18" charset="-128"/>
              </a:rPr>
              <a:t>避難所開設訓練の例</a:t>
            </a:r>
          </a:p>
        </p:txBody>
      </p:sp>
      <p:pic>
        <p:nvPicPr>
          <p:cNvPr id="3" name="図 2">
            <a:extLst>
              <a:ext uri="{FF2B5EF4-FFF2-40B4-BE49-F238E27FC236}">
                <a16:creationId xmlns:a16="http://schemas.microsoft.com/office/drawing/2014/main" id="{84BAC407-92BF-42CD-A410-998DEB7160DA}"/>
              </a:ext>
            </a:extLst>
          </p:cNvPr>
          <p:cNvPicPr>
            <a:picLocks noChangeAspect="1"/>
          </p:cNvPicPr>
          <p:nvPr/>
        </p:nvPicPr>
        <p:blipFill>
          <a:blip r:embed="rId2"/>
          <a:stretch>
            <a:fillRect/>
          </a:stretch>
        </p:blipFill>
        <p:spPr>
          <a:xfrm>
            <a:off x="4845102" y="3692075"/>
            <a:ext cx="4276725" cy="3114675"/>
          </a:xfrm>
          <a:prstGeom prst="rect">
            <a:avLst/>
          </a:prstGeom>
        </p:spPr>
      </p:pic>
      <p:pic>
        <p:nvPicPr>
          <p:cNvPr id="4" name="図 3">
            <a:extLst>
              <a:ext uri="{FF2B5EF4-FFF2-40B4-BE49-F238E27FC236}">
                <a16:creationId xmlns:a16="http://schemas.microsoft.com/office/drawing/2014/main" id="{F1F9EAA9-E992-4AD2-9CFD-B58847CD4B27}"/>
              </a:ext>
            </a:extLst>
          </p:cNvPr>
          <p:cNvPicPr>
            <a:picLocks noChangeAspect="1"/>
          </p:cNvPicPr>
          <p:nvPr/>
        </p:nvPicPr>
        <p:blipFill>
          <a:blip r:embed="rId3"/>
          <a:stretch>
            <a:fillRect/>
          </a:stretch>
        </p:blipFill>
        <p:spPr>
          <a:xfrm>
            <a:off x="442625" y="8109290"/>
            <a:ext cx="4308952" cy="3114675"/>
          </a:xfrm>
          <a:prstGeom prst="rect">
            <a:avLst/>
          </a:prstGeom>
        </p:spPr>
      </p:pic>
      <p:pic>
        <p:nvPicPr>
          <p:cNvPr id="5" name="図 4">
            <a:extLst>
              <a:ext uri="{FF2B5EF4-FFF2-40B4-BE49-F238E27FC236}">
                <a16:creationId xmlns:a16="http://schemas.microsoft.com/office/drawing/2014/main" id="{ADB2A6D7-4E2F-454A-98BD-FD626C671187}"/>
              </a:ext>
            </a:extLst>
          </p:cNvPr>
          <p:cNvPicPr>
            <a:picLocks noChangeAspect="1"/>
          </p:cNvPicPr>
          <p:nvPr/>
        </p:nvPicPr>
        <p:blipFill>
          <a:blip r:embed="rId4"/>
          <a:stretch>
            <a:fillRect/>
          </a:stretch>
        </p:blipFill>
        <p:spPr>
          <a:xfrm>
            <a:off x="4833765" y="8096980"/>
            <a:ext cx="4299398" cy="3114675"/>
          </a:xfrm>
          <a:prstGeom prst="rect">
            <a:avLst/>
          </a:prstGeom>
        </p:spPr>
      </p:pic>
      <p:sp>
        <p:nvSpPr>
          <p:cNvPr id="6" name="テキスト ボックス 5">
            <a:extLst>
              <a:ext uri="{FF2B5EF4-FFF2-40B4-BE49-F238E27FC236}">
                <a16:creationId xmlns:a16="http://schemas.microsoft.com/office/drawing/2014/main" id="{32B8935A-EE01-4E27-BD4D-9D1E25A371CD}"/>
              </a:ext>
            </a:extLst>
          </p:cNvPr>
          <p:cNvSpPr txBox="1"/>
          <p:nvPr/>
        </p:nvSpPr>
        <p:spPr>
          <a:xfrm>
            <a:off x="4793721" y="2391593"/>
            <a:ext cx="4543383" cy="1255728"/>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②</a:t>
            </a:r>
            <a:r>
              <a:rPr lang="ja-JP" altLang="en-US" dirty="0">
                <a:solidFill>
                  <a:srgbClr val="0070C0"/>
                </a:solidFill>
                <a:latin typeface="UD デジタル 教科書体 NK-R" panose="02020400000000000000" pitchFamily="18" charset="-128"/>
                <a:ea typeface="UD デジタル 教科書体 NK-R" panose="02020400000000000000" pitchFamily="18" charset="-128"/>
              </a:rPr>
              <a:t>初対面の</a:t>
            </a:r>
            <a:r>
              <a:rPr kumimoji="1" lang="ja-JP" altLang="en-US" dirty="0">
                <a:solidFill>
                  <a:srgbClr val="0070C0"/>
                </a:solidFill>
                <a:latin typeface="UD デジタル 教科書体 NK-R" panose="02020400000000000000" pitchFamily="18" charset="-128"/>
                <a:ea typeface="UD デジタル 教科書体 NK-R" panose="02020400000000000000" pitchFamily="18" charset="-128"/>
              </a:rPr>
              <a:t>人同士がグループに</a:t>
            </a:r>
            <a:endParaRPr kumimoji="1" lang="en-US" altLang="ja-JP" dirty="0">
              <a:solidFill>
                <a:srgbClr val="0070C0"/>
              </a:solidFill>
              <a:latin typeface="UD デジタル 教科書体 NK-R" panose="02020400000000000000" pitchFamily="18" charset="-128"/>
              <a:ea typeface="UD デジタル 教科書体 NK-R" panose="02020400000000000000" pitchFamily="18" charset="-128"/>
            </a:endParaRPr>
          </a:p>
          <a:p>
            <a:r>
              <a:rPr lang="ja-JP" altLang="en-US" dirty="0">
                <a:solidFill>
                  <a:srgbClr val="0070C0"/>
                </a:solidFill>
                <a:latin typeface="UD デジタル 教科書体 NK-R" panose="02020400000000000000" pitchFamily="18" charset="-128"/>
                <a:ea typeface="UD デジタル 教科書体 NK-R" panose="02020400000000000000" pitchFamily="18" charset="-128"/>
              </a:rPr>
              <a:t>　　</a:t>
            </a:r>
            <a:r>
              <a:rPr kumimoji="1" lang="ja-JP" altLang="en-US" dirty="0">
                <a:solidFill>
                  <a:srgbClr val="0070C0"/>
                </a:solidFill>
                <a:latin typeface="UD デジタル 教科書体 NK-R" panose="02020400000000000000" pitchFamily="18" charset="-128"/>
                <a:ea typeface="UD デジタル 教科書体 NK-R" panose="02020400000000000000" pitchFamily="18" charset="-128"/>
              </a:rPr>
              <a:t>なって</a:t>
            </a:r>
            <a:r>
              <a:rPr kumimoji="1" lang="ja-JP" altLang="en-US"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協力して</a:t>
            </a:r>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ルームテント</a:t>
            </a:r>
            <a:endParaRPr kumimoji="1" lang="en-US" altLang="ja-JP"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を作成する。</a:t>
            </a:r>
            <a:endParaRPr kumimoji="1" lang="en-US" altLang="ja-JP"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05BBFF71-975A-4680-B130-649104FF99C4}"/>
              </a:ext>
            </a:extLst>
          </p:cNvPr>
          <p:cNvSpPr txBox="1"/>
          <p:nvPr/>
        </p:nvSpPr>
        <p:spPr>
          <a:xfrm>
            <a:off x="4875517" y="7241360"/>
            <a:ext cx="4267200" cy="867930"/>
          </a:xfrm>
          <a:prstGeom prst="rect">
            <a:avLst/>
          </a:prstGeom>
          <a:noFill/>
        </p:spPr>
        <p:txBody>
          <a:bodyPr wrap="square" rtlCol="0">
            <a:spAutoFit/>
          </a:bodyPr>
          <a:lstStyle/>
          <a:p>
            <a:r>
              <a:rPr lang="ja-JP" altLang="en-US" dirty="0">
                <a:latin typeface="UD デジタル 教科書体 NK-R" panose="02020400000000000000" pitchFamily="18" charset="-128"/>
                <a:ea typeface="UD デジタル 教科書体 NK-R" panose="02020400000000000000" pitchFamily="18" charset="-128"/>
              </a:rPr>
              <a:t>④事前に渡しているレイアウト</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に沿って設置する。</a:t>
            </a:r>
          </a:p>
        </p:txBody>
      </p:sp>
      <p:sp>
        <p:nvSpPr>
          <p:cNvPr id="9" name="テキスト ボックス 8">
            <a:extLst>
              <a:ext uri="{FF2B5EF4-FFF2-40B4-BE49-F238E27FC236}">
                <a16:creationId xmlns:a16="http://schemas.microsoft.com/office/drawing/2014/main" id="{845F5029-0F90-4511-B9E8-E285EDBD86BF}"/>
              </a:ext>
            </a:extLst>
          </p:cNvPr>
          <p:cNvSpPr txBox="1"/>
          <p:nvPr/>
        </p:nvSpPr>
        <p:spPr>
          <a:xfrm>
            <a:off x="591041" y="11423099"/>
            <a:ext cx="8568952" cy="1255728"/>
          </a:xfrm>
          <a:prstGeom prst="rect">
            <a:avLst/>
          </a:prstGeom>
          <a:noFill/>
        </p:spPr>
        <p:txBody>
          <a:bodyPr wrap="square" rtlCol="0">
            <a:spAutoFit/>
          </a:bodyPr>
          <a:lstStyle/>
          <a:p>
            <a:pPr algn="ctr"/>
            <a:r>
              <a:rPr lang="ja-JP" altLang="en-US" dirty="0">
                <a:latin typeface="UD デジタル 教科書体 NK-R" panose="02020400000000000000" pitchFamily="18" charset="-128"/>
                <a:ea typeface="UD デジタル 教科書体 NK-R" panose="02020400000000000000" pitchFamily="18" charset="-128"/>
              </a:rPr>
              <a:t>実際に避難した時も、初対面の人と協力することが多い。</a:t>
            </a:r>
            <a:endParaRPr lang="en-US" altLang="ja-JP" dirty="0">
              <a:latin typeface="UD デジタル 教科書体 NK-R" panose="02020400000000000000" pitchFamily="18" charset="-128"/>
              <a:ea typeface="UD デジタル 教科書体 NK-R" panose="02020400000000000000" pitchFamily="18" charset="-128"/>
            </a:endParaRPr>
          </a:p>
          <a:p>
            <a:pPr algn="ctr"/>
            <a:endParaRPr lang="en-US" altLang="ja-JP" dirty="0">
              <a:latin typeface="UD デジタル 教科書体 NK-R" panose="02020400000000000000" pitchFamily="18" charset="-128"/>
              <a:ea typeface="UD デジタル 教科書体 NK-R" panose="02020400000000000000" pitchFamily="18" charset="-128"/>
            </a:endParaRPr>
          </a:p>
          <a:p>
            <a:pPr algn="ctr"/>
            <a:r>
              <a:rPr kumimoji="1" lang="ja-JP" altLang="en-US" u="sng" dirty="0">
                <a:latin typeface="UD デジタル 教科書体 NK-R" panose="02020400000000000000" pitchFamily="18" charset="-128"/>
                <a:ea typeface="UD デジタル 教科書体 NK-R" panose="02020400000000000000" pitchFamily="18" charset="-128"/>
              </a:rPr>
              <a:t>配慮の</a:t>
            </a:r>
            <a:r>
              <a:rPr lang="ja-JP" altLang="en-US" u="sng" dirty="0">
                <a:latin typeface="UD デジタル 教科書体 NK-R" panose="02020400000000000000" pitchFamily="18" charset="-128"/>
                <a:ea typeface="UD デジタル 教科書体 NK-R" panose="02020400000000000000" pitchFamily="18" charset="-128"/>
              </a:rPr>
              <a:t>必要な人はどこのスペースがいいだろう？</a:t>
            </a:r>
            <a:endParaRPr kumimoji="1" lang="en-US" altLang="ja-JP" u="sng"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24E35EA0-CCE8-4598-A9BF-7C96DD7C4B50}"/>
              </a:ext>
            </a:extLst>
          </p:cNvPr>
          <p:cNvSpPr txBox="1"/>
          <p:nvPr/>
        </p:nvSpPr>
        <p:spPr>
          <a:xfrm>
            <a:off x="6816824" y="1857051"/>
            <a:ext cx="3384376" cy="369332"/>
          </a:xfrm>
          <a:prstGeom prst="rect">
            <a:avLst/>
          </a:prstGeom>
          <a:noFill/>
        </p:spPr>
        <p:txBody>
          <a:bodyPr wrap="square">
            <a:spAutoFit/>
          </a:bodyPr>
          <a:lstStyle/>
          <a:p>
            <a:r>
              <a:rPr lang="en-US" altLang="ja-JP" sz="1800" dirty="0">
                <a:latin typeface="UD デジタル 教科書体 NK-R" panose="02020400000000000000" pitchFamily="18" charset="-128"/>
                <a:ea typeface="UD デジタル 教科書体 NK-R" panose="02020400000000000000" pitchFamily="18" charset="-128"/>
              </a:rPr>
              <a:t>at</a:t>
            </a:r>
            <a:r>
              <a:rPr lang="ja-JP" altLang="en-US" sz="1800" dirty="0">
                <a:latin typeface="UD デジタル 教科書体 NK-R" panose="02020400000000000000" pitchFamily="18" charset="-128"/>
                <a:ea typeface="UD デジタル 教科書体 NK-R" panose="02020400000000000000" pitchFamily="18" charset="-128"/>
              </a:rPr>
              <a:t>　関西福祉科学大学</a:t>
            </a:r>
            <a:endParaRPr lang="en-US" altLang="ja-JP" sz="1800" dirty="0">
              <a:latin typeface="UD デジタル 教科書体 NK-R" panose="02020400000000000000" pitchFamily="18" charset="-128"/>
              <a:ea typeface="UD デジタル 教科書体 NK-R" panose="02020400000000000000" pitchFamily="18" charset="-128"/>
            </a:endParaRPr>
          </a:p>
        </p:txBody>
      </p:sp>
      <p:pic>
        <p:nvPicPr>
          <p:cNvPr id="11" name="図 10">
            <a:extLst>
              <a:ext uri="{FF2B5EF4-FFF2-40B4-BE49-F238E27FC236}">
                <a16:creationId xmlns:a16="http://schemas.microsoft.com/office/drawing/2014/main" id="{0978A2AB-71A6-40F0-B7C4-A80C43659134}"/>
              </a:ext>
            </a:extLst>
          </p:cNvPr>
          <p:cNvPicPr>
            <a:picLocks noChangeAspect="1"/>
          </p:cNvPicPr>
          <p:nvPr/>
        </p:nvPicPr>
        <p:blipFill>
          <a:blip r:embed="rId5"/>
          <a:stretch>
            <a:fillRect/>
          </a:stretch>
        </p:blipFill>
        <p:spPr>
          <a:xfrm>
            <a:off x="511459" y="3703622"/>
            <a:ext cx="4267200" cy="3057525"/>
          </a:xfrm>
          <a:prstGeom prst="rect">
            <a:avLst/>
          </a:prstGeom>
        </p:spPr>
      </p:pic>
      <p:sp>
        <p:nvSpPr>
          <p:cNvPr id="15" name="テキスト ボックス 14">
            <a:extLst>
              <a:ext uri="{FF2B5EF4-FFF2-40B4-BE49-F238E27FC236}">
                <a16:creationId xmlns:a16="http://schemas.microsoft.com/office/drawing/2014/main" id="{DAC32248-277F-4B87-A088-31DE3CBDD576}"/>
              </a:ext>
            </a:extLst>
          </p:cNvPr>
          <p:cNvSpPr txBox="1"/>
          <p:nvPr/>
        </p:nvSpPr>
        <p:spPr>
          <a:xfrm>
            <a:off x="410931" y="2432702"/>
            <a:ext cx="4308952" cy="867930"/>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①職員から</a:t>
            </a:r>
            <a:r>
              <a:rPr lang="ja-JP" altLang="en-US" dirty="0">
                <a:latin typeface="UD デジタル 教科書体 NK-R" panose="02020400000000000000" pitchFamily="18" charset="-128"/>
                <a:ea typeface="UD デジタル 教科書体 NK-R" panose="02020400000000000000" pitchFamily="18" charset="-128"/>
              </a:rPr>
              <a:t>テントやベッドの</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作成方法を学ぶ。</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a:extLst>
              <a:ext uri="{FF2B5EF4-FFF2-40B4-BE49-F238E27FC236}">
                <a16:creationId xmlns:a16="http://schemas.microsoft.com/office/drawing/2014/main" id="{D70B3532-CB03-413A-BBB2-411D8AA3E5E1}"/>
              </a:ext>
            </a:extLst>
          </p:cNvPr>
          <p:cNvSpPr txBox="1"/>
          <p:nvPr/>
        </p:nvSpPr>
        <p:spPr>
          <a:xfrm>
            <a:off x="458483" y="7241360"/>
            <a:ext cx="4210905" cy="867930"/>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③</a:t>
            </a:r>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段ボールベッド</a:t>
            </a:r>
            <a:r>
              <a:rPr kumimoji="1" lang="ja-JP" altLang="en-US" dirty="0">
                <a:latin typeface="UD デジタル 教科書体 NK-R" panose="02020400000000000000" pitchFamily="18" charset="-128"/>
                <a:ea typeface="UD デジタル 教科書体 NK-R" panose="02020400000000000000" pitchFamily="18" charset="-128"/>
              </a:rPr>
              <a:t>や</a:t>
            </a:r>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間仕切り</a:t>
            </a:r>
            <a:endParaRPr kumimoji="1" lang="en-US" altLang="ja-JP"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　</a:t>
            </a:r>
            <a:r>
              <a:rPr kumimoji="1" lang="ja-JP" altLang="en-US" dirty="0">
                <a:latin typeface="UD デジタル 教科書体 NK-R" panose="02020400000000000000" pitchFamily="18" charset="-128"/>
                <a:ea typeface="UD デジタル 教科書体 NK-R" panose="02020400000000000000" pitchFamily="18" charset="-128"/>
              </a:rPr>
              <a:t>　についても</a:t>
            </a:r>
            <a:r>
              <a:rPr kumimoji="1" lang="ja-JP" altLang="en-US">
                <a:latin typeface="UD デジタル 教科書体 NK-R" panose="02020400000000000000" pitchFamily="18" charset="-128"/>
                <a:ea typeface="UD デジタル 教科書体 NK-R" panose="02020400000000000000" pitchFamily="18" charset="-128"/>
              </a:rPr>
              <a:t>同様に</a:t>
            </a:r>
            <a:r>
              <a:rPr lang="ja-JP" altLang="en-US">
                <a:latin typeface="UD デジタル 教科書体 NK-R" panose="02020400000000000000" pitchFamily="18" charset="-128"/>
                <a:ea typeface="UD デジタル 教科書体 NK-R" panose="02020400000000000000" pitchFamily="18" charset="-128"/>
              </a:rPr>
              <a:t>作成</a:t>
            </a:r>
            <a:r>
              <a:rPr kumimoji="1" lang="ja-JP" altLang="en-US">
                <a:latin typeface="UD デジタル 教科書体 NK-R" panose="02020400000000000000" pitchFamily="18" charset="-128"/>
                <a:ea typeface="UD デジタル 教科書体 NK-R" panose="02020400000000000000" pitchFamily="18" charset="-128"/>
              </a:rPr>
              <a:t>する</a:t>
            </a:r>
            <a:r>
              <a:rPr kumimoji="1" lang="ja-JP" altLang="en-US" dirty="0">
                <a:latin typeface="UD デジタル 教科書体 NK-R" panose="02020400000000000000" pitchFamily="18" charset="-128"/>
                <a:ea typeface="UD デジタル 教科書体 NK-R" panose="02020400000000000000" pitchFamily="18" charset="-128"/>
              </a:rPr>
              <a:t>。</a:t>
            </a:r>
          </a:p>
        </p:txBody>
      </p:sp>
    </p:spTree>
    <p:extLst>
      <p:ext uri="{BB962C8B-B14F-4D97-AF65-F5344CB8AC3E}">
        <p14:creationId xmlns:p14="http://schemas.microsoft.com/office/powerpoint/2010/main" val="3573173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111D45D1-D963-4E81-BEDE-0E47C66A2878}"/>
              </a:ext>
            </a:extLst>
          </p:cNvPr>
          <p:cNvGrpSpPr/>
          <p:nvPr/>
        </p:nvGrpSpPr>
        <p:grpSpPr>
          <a:xfrm>
            <a:off x="300600" y="74143"/>
            <a:ext cx="9000000" cy="698036"/>
            <a:chOff x="1025118" y="12313"/>
            <a:chExt cx="9241282" cy="698036"/>
          </a:xfrm>
        </p:grpSpPr>
        <p:sp>
          <p:nvSpPr>
            <p:cNvPr id="33" name="タイトル 1">
              <a:extLst>
                <a:ext uri="{FF2B5EF4-FFF2-40B4-BE49-F238E27FC236}">
                  <a16:creationId xmlns:a16="http://schemas.microsoft.com/office/drawing/2014/main" id="{D46F9030-FF07-4C20-81CB-59C14B5EB5FC}"/>
                </a:ext>
              </a:extLst>
            </p:cNvPr>
            <p:cNvSpPr txBox="1">
              <a:spLocks/>
            </p:cNvSpPr>
            <p:nvPr/>
          </p:nvSpPr>
          <p:spPr>
            <a:xfrm>
              <a:off x="5190962" y="12313"/>
              <a:ext cx="5075438" cy="698036"/>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みんなで備える</a:t>
              </a:r>
            </a:p>
          </p:txBody>
        </p:sp>
        <p:cxnSp>
          <p:nvCxnSpPr>
            <p:cNvPr id="34" name="直線コネクタ 33">
              <a:extLst>
                <a:ext uri="{FF2B5EF4-FFF2-40B4-BE49-F238E27FC236}">
                  <a16:creationId xmlns:a16="http://schemas.microsoft.com/office/drawing/2014/main" id="{7FFF1CE8-07F3-45D4-943A-DCD9EBD23017}"/>
                </a:ext>
              </a:extLst>
            </p:cNvPr>
            <p:cNvCxnSpPr/>
            <p:nvPr/>
          </p:nvCxnSpPr>
          <p:spPr>
            <a:xfrm>
              <a:off x="1025118" y="566290"/>
              <a:ext cx="9241282" cy="10679"/>
            </a:xfrm>
            <a:prstGeom prst="line">
              <a:avLst/>
            </a:prstGeom>
          </p:spPr>
          <p:style>
            <a:lnRef idx="1">
              <a:schemeClr val="dk1"/>
            </a:lnRef>
            <a:fillRef idx="0">
              <a:schemeClr val="dk1"/>
            </a:fillRef>
            <a:effectRef idx="0">
              <a:schemeClr val="dk1"/>
            </a:effectRef>
            <a:fontRef idx="minor">
              <a:schemeClr val="tx1"/>
            </a:fontRef>
          </p:style>
        </p:cxnSp>
      </p:grpSp>
      <p:sp>
        <p:nvSpPr>
          <p:cNvPr id="35" name="正方形/長方形 34">
            <a:extLst>
              <a:ext uri="{FF2B5EF4-FFF2-40B4-BE49-F238E27FC236}">
                <a16:creationId xmlns:a16="http://schemas.microsoft.com/office/drawing/2014/main" id="{758C5183-0853-414C-A817-0D2EC24EA3C3}"/>
              </a:ext>
            </a:extLst>
          </p:cNvPr>
          <p:cNvSpPr/>
          <p:nvPr/>
        </p:nvSpPr>
        <p:spPr>
          <a:xfrm>
            <a:off x="606823" y="739179"/>
            <a:ext cx="8280000" cy="962104"/>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solidFill>
                <a:latin typeface="UD デジタル 教科書体 NK-B" panose="02020700000000000000" pitchFamily="18" charset="-128"/>
                <a:ea typeface="UD デジタル 教科書体 NK-B" panose="02020700000000000000" pitchFamily="18" charset="-128"/>
              </a:rPr>
              <a:t>防災強みカルタ</a:t>
            </a:r>
          </a:p>
        </p:txBody>
      </p:sp>
      <p:sp>
        <p:nvSpPr>
          <p:cNvPr id="37" name="テキスト ボックス 36">
            <a:extLst>
              <a:ext uri="{FF2B5EF4-FFF2-40B4-BE49-F238E27FC236}">
                <a16:creationId xmlns:a16="http://schemas.microsoft.com/office/drawing/2014/main" id="{02FF2AD4-C9C3-44D9-9F11-5F7AD4C79313}"/>
              </a:ext>
            </a:extLst>
          </p:cNvPr>
          <p:cNvSpPr txBox="1"/>
          <p:nvPr/>
        </p:nvSpPr>
        <p:spPr>
          <a:xfrm>
            <a:off x="96043" y="2109522"/>
            <a:ext cx="9409114" cy="523220"/>
          </a:xfrm>
          <a:prstGeom prst="rect">
            <a:avLst/>
          </a:prstGeom>
          <a:noFill/>
        </p:spPr>
        <p:txBody>
          <a:bodyPr wrap="square">
            <a:spAutoFit/>
          </a:bodyPr>
          <a:lstStyle/>
          <a:p>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人には</a:t>
            </a:r>
            <a:r>
              <a:rPr lang="en-US" altLang="ja-JP" sz="2800" dirty="0">
                <a:solidFill>
                  <a:schemeClr val="tx1"/>
                </a:solidFill>
                <a:latin typeface="UD デジタル 教科書体 NK-B" panose="02020700000000000000" pitchFamily="18" charset="-128"/>
                <a:ea typeface="UD デジタル 教科書体 NK-B" panose="02020700000000000000" pitchFamily="18" charset="-128"/>
              </a:rPr>
              <a:t>24</a:t>
            </a:r>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種類の人格的な強みがあり、防災にも活用できます</a:t>
            </a:r>
          </a:p>
        </p:txBody>
      </p:sp>
      <p:sp>
        <p:nvSpPr>
          <p:cNvPr id="38" name="テキスト ボックス 37">
            <a:extLst>
              <a:ext uri="{FF2B5EF4-FFF2-40B4-BE49-F238E27FC236}">
                <a16:creationId xmlns:a16="http://schemas.microsoft.com/office/drawing/2014/main" id="{14F25372-3C52-45DB-AE84-DD3FC544CF92}"/>
              </a:ext>
            </a:extLst>
          </p:cNvPr>
          <p:cNvSpPr txBox="1"/>
          <p:nvPr/>
        </p:nvSpPr>
        <p:spPr>
          <a:xfrm>
            <a:off x="280889" y="11369352"/>
            <a:ext cx="9409114" cy="1292662"/>
          </a:xfrm>
          <a:prstGeom prst="rect">
            <a:avLst/>
          </a:prstGeom>
          <a:noFill/>
        </p:spPr>
        <p:txBody>
          <a:bodyPr wrap="square">
            <a:spAutoFit/>
          </a:bodyPr>
          <a:lstStyle/>
          <a:p>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カルタで遊びながら、皆で活用法を学んでみませんか？</a:t>
            </a:r>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1800" dirty="0">
                <a:solidFill>
                  <a:schemeClr val="tx1"/>
                </a:solidFill>
                <a:latin typeface="UD デジタル 教科書体 NK-B" panose="02020700000000000000" pitchFamily="18" charset="-128"/>
                <a:ea typeface="UD デジタル 教科書体 NK-B" panose="02020700000000000000" pitchFamily="18" charset="-128"/>
              </a:rPr>
              <a:t>問い合わせ先：</a:t>
            </a:r>
            <a:r>
              <a:rPr lang="ja-JP" altLang="en-US" sz="1800" dirty="0" smtClean="0">
                <a:solidFill>
                  <a:schemeClr val="tx1"/>
                </a:solidFill>
                <a:latin typeface="UD デジタル 教科書体 NK-B" panose="02020700000000000000" pitchFamily="18" charset="-128"/>
                <a:ea typeface="UD デジタル 教科書体 NK-B" panose="02020700000000000000" pitchFamily="18" charset="-128"/>
              </a:rPr>
              <a:t>柏原市 危機</a:t>
            </a:r>
            <a:r>
              <a:rPr lang="ja-JP" altLang="en-US" sz="1800" dirty="0">
                <a:solidFill>
                  <a:schemeClr val="tx1"/>
                </a:solidFill>
                <a:latin typeface="UD デジタル 教科書体 NK-B" panose="02020700000000000000" pitchFamily="18" charset="-128"/>
                <a:ea typeface="UD デジタル 教科書体 NK-B" panose="02020700000000000000" pitchFamily="18" charset="-128"/>
              </a:rPr>
              <a:t>管理課、大阪府八尾土木</a:t>
            </a:r>
            <a:r>
              <a:rPr lang="ja-JP" altLang="en-US" sz="1800" dirty="0" smtClean="0">
                <a:solidFill>
                  <a:schemeClr val="tx1"/>
                </a:solidFill>
                <a:latin typeface="UD デジタル 教科書体 NK-B" panose="02020700000000000000" pitchFamily="18" charset="-128"/>
                <a:ea typeface="UD デジタル 教科書体 NK-B" panose="02020700000000000000" pitchFamily="18" charset="-128"/>
              </a:rPr>
              <a:t>事務所 地域支援・企画課</a:t>
            </a:r>
            <a:endParaRPr lang="en-US" altLang="ja-JP" sz="1100"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開発者：豊沢純子（大阪教育大学）、竹橋洋毅（奈良女子大学）、島井哲志（関西福祉科学大学）</a:t>
            </a:r>
            <a:endParaRPr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600" dirty="0">
                <a:latin typeface="UD デジタル 教科書体 NK-B" panose="02020700000000000000" pitchFamily="18" charset="-128"/>
                <a:ea typeface="UD デジタル 教科書体 NK-B" panose="02020700000000000000" pitchFamily="18" charset="-128"/>
              </a:rPr>
              <a:t>日本学術振興会　学術研究助成基金助成金　基盤研究</a:t>
            </a:r>
            <a:r>
              <a:rPr lang="en-US" altLang="ja-JP" sz="1600" dirty="0">
                <a:latin typeface="UD デジタル 教科書体 NK-B" panose="02020700000000000000" pitchFamily="18" charset="-128"/>
                <a:ea typeface="UD デジタル 教科書体 NK-B" panose="02020700000000000000" pitchFamily="18" charset="-128"/>
              </a:rPr>
              <a:t>(C)</a:t>
            </a:r>
            <a:r>
              <a:rPr lang="ja-JP" altLang="en-US" sz="1600" dirty="0">
                <a:latin typeface="UD デジタル 教科書体 NK-B" panose="02020700000000000000" pitchFamily="18" charset="-128"/>
                <a:ea typeface="UD デジタル 教科書体 NK-B" panose="02020700000000000000" pitchFamily="18" charset="-128"/>
              </a:rPr>
              <a:t>　</a:t>
            </a:r>
            <a:r>
              <a:rPr lang="en-US" altLang="ja-JP" sz="1600" dirty="0">
                <a:latin typeface="UD デジタル 教科書体 NK-B" panose="02020700000000000000" pitchFamily="18" charset="-128"/>
                <a:ea typeface="UD デジタル 教科書体 NK-B" panose="02020700000000000000" pitchFamily="18" charset="-128"/>
              </a:rPr>
              <a:t>19K03230</a:t>
            </a:r>
            <a:r>
              <a:rPr lang="ja-JP" altLang="en-US" sz="1600" dirty="0">
                <a:latin typeface="UD デジタル 教科書体 NK-B" panose="02020700000000000000" pitchFamily="18" charset="-128"/>
                <a:ea typeface="UD デジタル 教科書体 NK-B" panose="02020700000000000000" pitchFamily="18" charset="-128"/>
              </a:rPr>
              <a:t>　制作物</a:t>
            </a:r>
            <a:endParaRPr lang="ja-JP" altLang="en-US"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39" name="グループ化 38">
            <a:extLst>
              <a:ext uri="{FF2B5EF4-FFF2-40B4-BE49-F238E27FC236}">
                <a16:creationId xmlns:a16="http://schemas.microsoft.com/office/drawing/2014/main" id="{AB68DA8A-65BF-4646-88AE-F6E64A62C767}"/>
              </a:ext>
            </a:extLst>
          </p:cNvPr>
          <p:cNvGrpSpPr/>
          <p:nvPr/>
        </p:nvGrpSpPr>
        <p:grpSpPr>
          <a:xfrm>
            <a:off x="300599" y="2969566"/>
            <a:ext cx="9044311" cy="8183762"/>
            <a:chOff x="827584" y="113083"/>
            <a:chExt cx="7344680" cy="6645848"/>
          </a:xfrm>
        </p:grpSpPr>
        <p:pic>
          <p:nvPicPr>
            <p:cNvPr id="40" name="図 39">
              <a:extLst>
                <a:ext uri="{FF2B5EF4-FFF2-40B4-BE49-F238E27FC236}">
                  <a16:creationId xmlns:a16="http://schemas.microsoft.com/office/drawing/2014/main" id="{5C1E66CB-8897-4562-A7F5-17FAAA589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13083"/>
              <a:ext cx="1224000" cy="1662909"/>
            </a:xfrm>
            <a:prstGeom prst="rect">
              <a:avLst/>
            </a:prstGeom>
            <a:ln>
              <a:solidFill>
                <a:schemeClr val="tx1"/>
              </a:solidFill>
            </a:ln>
          </p:spPr>
        </p:pic>
        <p:pic>
          <p:nvPicPr>
            <p:cNvPr id="41" name="図 40">
              <a:extLst>
                <a:ext uri="{FF2B5EF4-FFF2-40B4-BE49-F238E27FC236}">
                  <a16:creationId xmlns:a16="http://schemas.microsoft.com/office/drawing/2014/main" id="{71D698F7-FA9D-422A-AC28-2D1DAC778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113083"/>
              <a:ext cx="1224000" cy="1662909"/>
            </a:xfrm>
            <a:prstGeom prst="rect">
              <a:avLst/>
            </a:prstGeom>
            <a:ln>
              <a:solidFill>
                <a:schemeClr val="tx1"/>
              </a:solidFill>
            </a:ln>
          </p:spPr>
        </p:pic>
        <p:pic>
          <p:nvPicPr>
            <p:cNvPr id="42" name="図 41">
              <a:extLst>
                <a:ext uri="{FF2B5EF4-FFF2-40B4-BE49-F238E27FC236}">
                  <a16:creationId xmlns:a16="http://schemas.microsoft.com/office/drawing/2014/main" id="{D46EFE8A-3957-497A-AC0D-09DFFE77AE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113083"/>
              <a:ext cx="1224000" cy="1662909"/>
            </a:xfrm>
            <a:prstGeom prst="rect">
              <a:avLst/>
            </a:prstGeom>
            <a:ln>
              <a:solidFill>
                <a:schemeClr val="tx1"/>
              </a:solidFill>
            </a:ln>
          </p:spPr>
        </p:pic>
        <p:pic>
          <p:nvPicPr>
            <p:cNvPr id="43" name="図 42">
              <a:extLst>
                <a:ext uri="{FF2B5EF4-FFF2-40B4-BE49-F238E27FC236}">
                  <a16:creationId xmlns:a16="http://schemas.microsoft.com/office/drawing/2014/main" id="{4E7E96D0-C344-4947-9AE0-E85C35E8B1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9992" y="113083"/>
              <a:ext cx="1224000" cy="1662909"/>
            </a:xfrm>
            <a:prstGeom prst="rect">
              <a:avLst/>
            </a:prstGeom>
            <a:ln>
              <a:solidFill>
                <a:schemeClr val="tx1"/>
              </a:solidFill>
            </a:ln>
          </p:spPr>
        </p:pic>
        <p:pic>
          <p:nvPicPr>
            <p:cNvPr id="44" name="図 43">
              <a:extLst>
                <a:ext uri="{FF2B5EF4-FFF2-40B4-BE49-F238E27FC236}">
                  <a16:creationId xmlns:a16="http://schemas.microsoft.com/office/drawing/2014/main" id="{EF9604B7-08CD-4033-BBF7-0334132734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128" y="113083"/>
              <a:ext cx="1224000" cy="1662909"/>
            </a:xfrm>
            <a:prstGeom prst="rect">
              <a:avLst/>
            </a:prstGeom>
            <a:ln>
              <a:solidFill>
                <a:schemeClr val="tx1"/>
              </a:solidFill>
            </a:ln>
          </p:spPr>
        </p:pic>
        <p:pic>
          <p:nvPicPr>
            <p:cNvPr id="45" name="図 44">
              <a:extLst>
                <a:ext uri="{FF2B5EF4-FFF2-40B4-BE49-F238E27FC236}">
                  <a16:creationId xmlns:a16="http://schemas.microsoft.com/office/drawing/2014/main" id="{8A38BE2A-111E-4D6A-A299-34403EDDA6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4" y="113083"/>
              <a:ext cx="1224000" cy="1662909"/>
            </a:xfrm>
            <a:prstGeom prst="rect">
              <a:avLst/>
            </a:prstGeom>
            <a:ln>
              <a:solidFill>
                <a:schemeClr val="tx1"/>
              </a:solidFill>
            </a:ln>
          </p:spPr>
        </p:pic>
        <p:pic>
          <p:nvPicPr>
            <p:cNvPr id="46" name="図 45">
              <a:extLst>
                <a:ext uri="{FF2B5EF4-FFF2-40B4-BE49-F238E27FC236}">
                  <a16:creationId xmlns:a16="http://schemas.microsoft.com/office/drawing/2014/main" id="{B161FD4B-085C-4ECC-ADE9-88C8B115C0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584" y="1772816"/>
              <a:ext cx="1224000" cy="1662908"/>
            </a:xfrm>
            <a:prstGeom prst="rect">
              <a:avLst/>
            </a:prstGeom>
            <a:ln>
              <a:solidFill>
                <a:schemeClr val="tx1"/>
              </a:solidFill>
            </a:ln>
          </p:spPr>
        </p:pic>
        <p:pic>
          <p:nvPicPr>
            <p:cNvPr id="47" name="図 46">
              <a:extLst>
                <a:ext uri="{FF2B5EF4-FFF2-40B4-BE49-F238E27FC236}">
                  <a16:creationId xmlns:a16="http://schemas.microsoft.com/office/drawing/2014/main" id="{0B15902C-1086-4BF3-9055-E030C21AE8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1720" y="1772816"/>
              <a:ext cx="1224000" cy="1662908"/>
            </a:xfrm>
            <a:prstGeom prst="rect">
              <a:avLst/>
            </a:prstGeom>
            <a:ln>
              <a:solidFill>
                <a:schemeClr val="tx1"/>
              </a:solidFill>
            </a:ln>
          </p:spPr>
        </p:pic>
        <p:pic>
          <p:nvPicPr>
            <p:cNvPr id="48" name="図 47">
              <a:extLst>
                <a:ext uri="{FF2B5EF4-FFF2-40B4-BE49-F238E27FC236}">
                  <a16:creationId xmlns:a16="http://schemas.microsoft.com/office/drawing/2014/main" id="{4D668D9B-07BB-48C5-86CA-66B76EBE4F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5856" y="1772816"/>
              <a:ext cx="1224000" cy="1662908"/>
            </a:xfrm>
            <a:prstGeom prst="rect">
              <a:avLst/>
            </a:prstGeom>
            <a:ln>
              <a:solidFill>
                <a:schemeClr val="tx1"/>
              </a:solidFill>
            </a:ln>
          </p:spPr>
        </p:pic>
        <p:pic>
          <p:nvPicPr>
            <p:cNvPr id="49" name="図 48">
              <a:extLst>
                <a:ext uri="{FF2B5EF4-FFF2-40B4-BE49-F238E27FC236}">
                  <a16:creationId xmlns:a16="http://schemas.microsoft.com/office/drawing/2014/main" id="{12B2EC29-C781-471E-B9D7-14EDA7D441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99992" y="1772816"/>
              <a:ext cx="1224000" cy="1662908"/>
            </a:xfrm>
            <a:prstGeom prst="rect">
              <a:avLst/>
            </a:prstGeom>
            <a:ln>
              <a:solidFill>
                <a:schemeClr val="tx1"/>
              </a:solidFill>
            </a:ln>
          </p:spPr>
        </p:pic>
        <p:pic>
          <p:nvPicPr>
            <p:cNvPr id="50" name="図 49">
              <a:extLst>
                <a:ext uri="{FF2B5EF4-FFF2-40B4-BE49-F238E27FC236}">
                  <a16:creationId xmlns:a16="http://schemas.microsoft.com/office/drawing/2014/main" id="{C5E29E25-FF0E-404A-94BC-D48E6F4FD75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24128" y="1772816"/>
              <a:ext cx="1224000" cy="1662908"/>
            </a:xfrm>
            <a:prstGeom prst="rect">
              <a:avLst/>
            </a:prstGeom>
            <a:ln>
              <a:solidFill>
                <a:schemeClr val="tx1"/>
              </a:solidFill>
            </a:ln>
          </p:spPr>
        </p:pic>
        <p:pic>
          <p:nvPicPr>
            <p:cNvPr id="51" name="図 50">
              <a:extLst>
                <a:ext uri="{FF2B5EF4-FFF2-40B4-BE49-F238E27FC236}">
                  <a16:creationId xmlns:a16="http://schemas.microsoft.com/office/drawing/2014/main" id="{D2DEE189-12F4-4883-8B8B-28733EA655D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48264" y="1772816"/>
              <a:ext cx="1224000" cy="1662908"/>
            </a:xfrm>
            <a:prstGeom prst="rect">
              <a:avLst/>
            </a:prstGeom>
            <a:ln>
              <a:solidFill>
                <a:schemeClr val="tx1"/>
              </a:solidFill>
            </a:ln>
          </p:spPr>
        </p:pic>
        <p:pic>
          <p:nvPicPr>
            <p:cNvPr id="52" name="図 51">
              <a:extLst>
                <a:ext uri="{FF2B5EF4-FFF2-40B4-BE49-F238E27FC236}">
                  <a16:creationId xmlns:a16="http://schemas.microsoft.com/office/drawing/2014/main" id="{45194786-FB8D-4BF7-83EA-4A2619FFDCD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7584" y="3435724"/>
              <a:ext cx="1224000" cy="1662908"/>
            </a:xfrm>
            <a:prstGeom prst="rect">
              <a:avLst/>
            </a:prstGeom>
            <a:ln>
              <a:solidFill>
                <a:schemeClr val="tx1"/>
              </a:solidFill>
            </a:ln>
          </p:spPr>
        </p:pic>
        <p:pic>
          <p:nvPicPr>
            <p:cNvPr id="53" name="図 52">
              <a:extLst>
                <a:ext uri="{FF2B5EF4-FFF2-40B4-BE49-F238E27FC236}">
                  <a16:creationId xmlns:a16="http://schemas.microsoft.com/office/drawing/2014/main" id="{DC600865-9BA9-412C-B109-2AEDCC1DF58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51720" y="3435724"/>
              <a:ext cx="1224000" cy="1662908"/>
            </a:xfrm>
            <a:prstGeom prst="rect">
              <a:avLst/>
            </a:prstGeom>
            <a:ln>
              <a:solidFill>
                <a:schemeClr val="tx1"/>
              </a:solidFill>
            </a:ln>
          </p:spPr>
        </p:pic>
        <p:pic>
          <p:nvPicPr>
            <p:cNvPr id="54" name="図 53">
              <a:extLst>
                <a:ext uri="{FF2B5EF4-FFF2-40B4-BE49-F238E27FC236}">
                  <a16:creationId xmlns:a16="http://schemas.microsoft.com/office/drawing/2014/main" id="{BCF9D3FF-1752-493E-B3F3-1B301886FA0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75856" y="3435724"/>
              <a:ext cx="1224000" cy="1662908"/>
            </a:xfrm>
            <a:prstGeom prst="rect">
              <a:avLst/>
            </a:prstGeom>
            <a:ln>
              <a:solidFill>
                <a:schemeClr val="tx1"/>
              </a:solidFill>
            </a:ln>
          </p:spPr>
        </p:pic>
        <p:pic>
          <p:nvPicPr>
            <p:cNvPr id="55" name="図 54">
              <a:extLst>
                <a:ext uri="{FF2B5EF4-FFF2-40B4-BE49-F238E27FC236}">
                  <a16:creationId xmlns:a16="http://schemas.microsoft.com/office/drawing/2014/main" id="{ADF93818-7BD0-42C0-8F92-2BA4C9C3D37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99992" y="3435724"/>
              <a:ext cx="1224000" cy="1662908"/>
            </a:xfrm>
            <a:prstGeom prst="rect">
              <a:avLst/>
            </a:prstGeom>
            <a:ln>
              <a:solidFill>
                <a:schemeClr val="tx1"/>
              </a:solidFill>
            </a:ln>
          </p:spPr>
        </p:pic>
        <p:pic>
          <p:nvPicPr>
            <p:cNvPr id="56" name="図 55">
              <a:extLst>
                <a:ext uri="{FF2B5EF4-FFF2-40B4-BE49-F238E27FC236}">
                  <a16:creationId xmlns:a16="http://schemas.microsoft.com/office/drawing/2014/main" id="{6700E6E8-64F6-4784-BAAE-1F8354F93BA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724128" y="3435724"/>
              <a:ext cx="1224000" cy="1662908"/>
            </a:xfrm>
            <a:prstGeom prst="rect">
              <a:avLst/>
            </a:prstGeom>
            <a:ln>
              <a:solidFill>
                <a:schemeClr val="tx1"/>
              </a:solidFill>
            </a:ln>
          </p:spPr>
        </p:pic>
        <p:pic>
          <p:nvPicPr>
            <p:cNvPr id="57" name="図 56">
              <a:extLst>
                <a:ext uri="{FF2B5EF4-FFF2-40B4-BE49-F238E27FC236}">
                  <a16:creationId xmlns:a16="http://schemas.microsoft.com/office/drawing/2014/main" id="{F5605204-0B62-4B7D-B4AF-E7F97552C3B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948264" y="3435724"/>
              <a:ext cx="1224000" cy="1662908"/>
            </a:xfrm>
            <a:prstGeom prst="rect">
              <a:avLst/>
            </a:prstGeom>
            <a:ln>
              <a:solidFill>
                <a:schemeClr val="tx1"/>
              </a:solidFill>
            </a:ln>
          </p:spPr>
        </p:pic>
        <p:pic>
          <p:nvPicPr>
            <p:cNvPr id="58" name="図 57">
              <a:extLst>
                <a:ext uri="{FF2B5EF4-FFF2-40B4-BE49-F238E27FC236}">
                  <a16:creationId xmlns:a16="http://schemas.microsoft.com/office/drawing/2014/main" id="{6942C68C-030F-482D-87F0-46BFC3BEF35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27584" y="5096022"/>
              <a:ext cx="1224000" cy="1662909"/>
            </a:xfrm>
            <a:prstGeom prst="rect">
              <a:avLst/>
            </a:prstGeom>
            <a:ln>
              <a:solidFill>
                <a:schemeClr val="tx1"/>
              </a:solidFill>
            </a:ln>
          </p:spPr>
        </p:pic>
        <p:pic>
          <p:nvPicPr>
            <p:cNvPr id="59" name="図 58">
              <a:extLst>
                <a:ext uri="{FF2B5EF4-FFF2-40B4-BE49-F238E27FC236}">
                  <a16:creationId xmlns:a16="http://schemas.microsoft.com/office/drawing/2014/main" id="{B18715F5-F402-42D9-AA52-68DEEF10248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51720" y="5096022"/>
              <a:ext cx="1224000" cy="1662909"/>
            </a:xfrm>
            <a:prstGeom prst="rect">
              <a:avLst/>
            </a:prstGeom>
            <a:ln>
              <a:solidFill>
                <a:schemeClr val="tx1"/>
              </a:solidFill>
            </a:ln>
          </p:spPr>
        </p:pic>
        <p:pic>
          <p:nvPicPr>
            <p:cNvPr id="60" name="図 59">
              <a:extLst>
                <a:ext uri="{FF2B5EF4-FFF2-40B4-BE49-F238E27FC236}">
                  <a16:creationId xmlns:a16="http://schemas.microsoft.com/office/drawing/2014/main" id="{D724A929-0430-43FC-BAF0-570D5585F57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275856" y="5096022"/>
              <a:ext cx="1224000" cy="1662909"/>
            </a:xfrm>
            <a:prstGeom prst="rect">
              <a:avLst/>
            </a:prstGeom>
            <a:ln>
              <a:solidFill>
                <a:schemeClr val="tx1"/>
              </a:solidFill>
            </a:ln>
          </p:spPr>
        </p:pic>
        <p:pic>
          <p:nvPicPr>
            <p:cNvPr id="61" name="図 60">
              <a:extLst>
                <a:ext uri="{FF2B5EF4-FFF2-40B4-BE49-F238E27FC236}">
                  <a16:creationId xmlns:a16="http://schemas.microsoft.com/office/drawing/2014/main" id="{B6179F93-EE40-4D3F-888D-4CE90E5DD12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499992" y="5096022"/>
              <a:ext cx="1224000" cy="1662909"/>
            </a:xfrm>
            <a:prstGeom prst="rect">
              <a:avLst/>
            </a:prstGeom>
            <a:ln>
              <a:solidFill>
                <a:schemeClr val="tx1"/>
              </a:solidFill>
            </a:ln>
          </p:spPr>
        </p:pic>
        <p:pic>
          <p:nvPicPr>
            <p:cNvPr id="62" name="図 61">
              <a:extLst>
                <a:ext uri="{FF2B5EF4-FFF2-40B4-BE49-F238E27FC236}">
                  <a16:creationId xmlns:a16="http://schemas.microsoft.com/office/drawing/2014/main" id="{F469698F-CBF2-45D7-90B6-55C4AD2902A2}"/>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24128" y="5096022"/>
              <a:ext cx="1224000" cy="1662909"/>
            </a:xfrm>
            <a:prstGeom prst="rect">
              <a:avLst/>
            </a:prstGeom>
            <a:ln>
              <a:solidFill>
                <a:schemeClr val="tx1"/>
              </a:solidFill>
            </a:ln>
          </p:spPr>
        </p:pic>
        <p:pic>
          <p:nvPicPr>
            <p:cNvPr id="63" name="図 62">
              <a:extLst>
                <a:ext uri="{FF2B5EF4-FFF2-40B4-BE49-F238E27FC236}">
                  <a16:creationId xmlns:a16="http://schemas.microsoft.com/office/drawing/2014/main" id="{E36FB581-79D4-4F66-B833-1BD23D05CAA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948264" y="5096022"/>
              <a:ext cx="1224000" cy="1662909"/>
            </a:xfrm>
            <a:prstGeom prst="rect">
              <a:avLst/>
            </a:prstGeom>
            <a:ln>
              <a:solidFill>
                <a:schemeClr val="tx1"/>
              </a:solidFill>
            </a:ln>
          </p:spPr>
        </p:pic>
      </p:grpSp>
    </p:spTree>
    <p:extLst>
      <p:ext uri="{BB962C8B-B14F-4D97-AF65-F5344CB8AC3E}">
        <p14:creationId xmlns:p14="http://schemas.microsoft.com/office/powerpoint/2010/main" val="2788146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917A374F-19FA-452B-B7B7-CECAA100DACF}"/>
              </a:ext>
            </a:extLst>
          </p:cNvPr>
          <p:cNvSpPr/>
          <p:nvPr/>
        </p:nvSpPr>
        <p:spPr>
          <a:xfrm>
            <a:off x="606823" y="739179"/>
            <a:ext cx="8280000" cy="962104"/>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solidFill>
                <a:latin typeface="UD デジタル 教科書体 NK-B" panose="02020700000000000000" pitchFamily="18" charset="-128"/>
                <a:ea typeface="UD デジタル 教科書体 NK-B" panose="02020700000000000000" pitchFamily="18" charset="-128"/>
              </a:rPr>
              <a:t>強みが活かされる！</a:t>
            </a:r>
          </a:p>
        </p:txBody>
      </p:sp>
      <p:sp>
        <p:nvSpPr>
          <p:cNvPr id="29" name="正方形/長方形 28">
            <a:extLst>
              <a:ext uri="{FF2B5EF4-FFF2-40B4-BE49-F238E27FC236}">
                <a16:creationId xmlns:a16="http://schemas.microsoft.com/office/drawing/2014/main" id="{E8E78FAE-8672-4A14-8426-51C45BE339C2}"/>
              </a:ext>
            </a:extLst>
          </p:cNvPr>
          <p:cNvSpPr/>
          <p:nvPr/>
        </p:nvSpPr>
        <p:spPr>
          <a:xfrm>
            <a:off x="776883" y="10846023"/>
            <a:ext cx="8033504" cy="139239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45"/>
            <a:endParaRPr lang="ja-JP" altLang="en-US" sz="1418">
              <a:solidFill>
                <a:prstClr val="white"/>
              </a:solidFill>
              <a:latin typeface="Calibri" panose="020F0502020204030204"/>
              <a:ea typeface="游ゴシック" panose="020B0400000000000000" pitchFamily="50" charset="-128"/>
            </a:endParaRPr>
          </a:p>
        </p:txBody>
      </p:sp>
      <p:sp>
        <p:nvSpPr>
          <p:cNvPr id="15" name="楕円 14">
            <a:extLst>
              <a:ext uri="{FF2B5EF4-FFF2-40B4-BE49-F238E27FC236}">
                <a16:creationId xmlns:a16="http://schemas.microsoft.com/office/drawing/2014/main" id="{DCB4033B-8464-47DF-96E2-87670F190E1C}"/>
              </a:ext>
            </a:extLst>
          </p:cNvPr>
          <p:cNvSpPr/>
          <p:nvPr/>
        </p:nvSpPr>
        <p:spPr>
          <a:xfrm>
            <a:off x="2359584" y="8778380"/>
            <a:ext cx="5915019" cy="149161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45"/>
            <a:endParaRPr lang="ja-JP" altLang="en-US" sz="1418" dirty="0">
              <a:solidFill>
                <a:prstClr val="white"/>
              </a:solidFill>
              <a:latin typeface="Calibri" panose="020F0502020204030204"/>
              <a:ea typeface="游ゴシック" panose="020B0400000000000000" pitchFamily="50" charset="-128"/>
            </a:endParaRPr>
          </a:p>
        </p:txBody>
      </p:sp>
      <p:sp>
        <p:nvSpPr>
          <p:cNvPr id="3" name="楕円 2">
            <a:extLst>
              <a:ext uri="{FF2B5EF4-FFF2-40B4-BE49-F238E27FC236}">
                <a16:creationId xmlns:a16="http://schemas.microsoft.com/office/drawing/2014/main" id="{7AC830C9-B34D-49A1-A3A2-BB8E35A1434A}"/>
              </a:ext>
            </a:extLst>
          </p:cNvPr>
          <p:cNvSpPr/>
          <p:nvPr/>
        </p:nvSpPr>
        <p:spPr>
          <a:xfrm>
            <a:off x="511140" y="9035352"/>
            <a:ext cx="2300643" cy="934650"/>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45"/>
            <a:endParaRPr lang="ja-JP" altLang="en-US" sz="1418">
              <a:solidFill>
                <a:prstClr val="white"/>
              </a:solidFill>
              <a:latin typeface="Calibri" panose="020F0502020204030204"/>
              <a:ea typeface="游ゴシック" panose="020B0400000000000000" pitchFamily="50" charset="-128"/>
            </a:endParaRPr>
          </a:p>
        </p:txBody>
      </p:sp>
      <p:sp>
        <p:nvSpPr>
          <p:cNvPr id="18" name="楕円 17">
            <a:extLst>
              <a:ext uri="{FF2B5EF4-FFF2-40B4-BE49-F238E27FC236}">
                <a16:creationId xmlns:a16="http://schemas.microsoft.com/office/drawing/2014/main" id="{51A0C392-961F-42B0-8550-297FD78F949E}"/>
              </a:ext>
            </a:extLst>
          </p:cNvPr>
          <p:cNvSpPr/>
          <p:nvPr/>
        </p:nvSpPr>
        <p:spPr>
          <a:xfrm>
            <a:off x="3617984" y="6599466"/>
            <a:ext cx="5934314" cy="166306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45"/>
            <a:endParaRPr lang="ja-JP" altLang="en-US" sz="1418">
              <a:solidFill>
                <a:prstClr val="white"/>
              </a:solidFill>
              <a:latin typeface="Calibri" panose="020F0502020204030204"/>
              <a:ea typeface="游ゴシック" panose="020B0400000000000000" pitchFamily="50" charset="-128"/>
            </a:endParaRPr>
          </a:p>
        </p:txBody>
      </p:sp>
      <p:sp>
        <p:nvSpPr>
          <p:cNvPr id="14" name="楕円 13">
            <a:extLst>
              <a:ext uri="{FF2B5EF4-FFF2-40B4-BE49-F238E27FC236}">
                <a16:creationId xmlns:a16="http://schemas.microsoft.com/office/drawing/2014/main" id="{78121D91-8F71-474A-A6B4-C805BAB7F010}"/>
              </a:ext>
            </a:extLst>
          </p:cNvPr>
          <p:cNvSpPr/>
          <p:nvPr/>
        </p:nvSpPr>
        <p:spPr>
          <a:xfrm>
            <a:off x="1573442" y="6963674"/>
            <a:ext cx="2361724" cy="934650"/>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45"/>
            <a:endParaRPr lang="ja-JP" altLang="en-US" sz="1418" dirty="0">
              <a:solidFill>
                <a:prstClr val="white"/>
              </a:solidFill>
              <a:latin typeface="Calibri" panose="020F0502020204030204"/>
              <a:ea typeface="游ゴシック" panose="020B0400000000000000" pitchFamily="50" charset="-128"/>
            </a:endParaRPr>
          </a:p>
        </p:txBody>
      </p:sp>
      <p:sp>
        <p:nvSpPr>
          <p:cNvPr id="10" name="楕円 9">
            <a:extLst>
              <a:ext uri="{FF2B5EF4-FFF2-40B4-BE49-F238E27FC236}">
                <a16:creationId xmlns:a16="http://schemas.microsoft.com/office/drawing/2014/main" id="{A4FFF4B7-B8EC-4F87-9827-6A04DCEAAEAC}"/>
              </a:ext>
            </a:extLst>
          </p:cNvPr>
          <p:cNvSpPr/>
          <p:nvPr/>
        </p:nvSpPr>
        <p:spPr>
          <a:xfrm>
            <a:off x="2728199" y="4284365"/>
            <a:ext cx="6082189" cy="166306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45"/>
            <a:endParaRPr lang="ja-JP" altLang="en-US" sz="1418">
              <a:solidFill>
                <a:prstClr val="white"/>
              </a:solidFill>
              <a:latin typeface="Calibri" panose="020F0502020204030204"/>
              <a:ea typeface="游ゴシック" panose="020B0400000000000000" pitchFamily="50" charset="-128"/>
            </a:endParaRPr>
          </a:p>
        </p:txBody>
      </p:sp>
      <p:sp>
        <p:nvSpPr>
          <p:cNvPr id="8" name="楕円 7">
            <a:extLst>
              <a:ext uri="{FF2B5EF4-FFF2-40B4-BE49-F238E27FC236}">
                <a16:creationId xmlns:a16="http://schemas.microsoft.com/office/drawing/2014/main" id="{542743C9-7493-4DFE-BCDD-B39A0C33EFE0}"/>
              </a:ext>
            </a:extLst>
          </p:cNvPr>
          <p:cNvSpPr/>
          <p:nvPr/>
        </p:nvSpPr>
        <p:spPr>
          <a:xfrm>
            <a:off x="776883" y="4633846"/>
            <a:ext cx="2361724" cy="934650"/>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45"/>
            <a:endParaRPr lang="ja-JP" altLang="en-US" sz="1418">
              <a:solidFill>
                <a:prstClr val="white"/>
              </a:solidFill>
              <a:latin typeface="Calibri" panose="020F0502020204030204"/>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D30C025F-A754-42D2-8488-5647E182B5B3}"/>
              </a:ext>
            </a:extLst>
          </p:cNvPr>
          <p:cNvSpPr txBox="1"/>
          <p:nvPr/>
        </p:nvSpPr>
        <p:spPr>
          <a:xfrm>
            <a:off x="1358740" y="2005726"/>
            <a:ext cx="6883717" cy="1395190"/>
          </a:xfrm>
          <a:prstGeom prst="rect">
            <a:avLst/>
          </a:prstGeom>
          <a:noFill/>
        </p:spPr>
        <p:txBody>
          <a:bodyPr wrap="square" rtlCol="0">
            <a:spAutoFit/>
          </a:bodyPr>
          <a:lstStyle/>
          <a:p>
            <a:pPr defTabSz="360045"/>
            <a:r>
              <a:rPr lang="ja-JP" altLang="en-US" sz="2835" dirty="0">
                <a:solidFill>
                  <a:prstClr val="black"/>
                </a:solidFill>
                <a:latin typeface="Calibri" panose="020F0502020204030204"/>
                <a:ea typeface="游ゴシック" panose="020B0400000000000000" pitchFamily="50" charset="-128"/>
              </a:rPr>
              <a:t>防災訓練ではあなたの</a:t>
            </a:r>
            <a:r>
              <a:rPr lang="ja-JP" altLang="en-US" sz="3465" dirty="0">
                <a:solidFill>
                  <a:srgbClr val="FF0000"/>
                </a:solidFill>
                <a:latin typeface="Calibri" panose="020F0502020204030204"/>
                <a:ea typeface="游ゴシック" panose="020B0400000000000000" pitchFamily="50" charset="-128"/>
              </a:rPr>
              <a:t>強み</a:t>
            </a:r>
            <a:r>
              <a:rPr lang="ja-JP" altLang="en-US" sz="2835" dirty="0">
                <a:solidFill>
                  <a:prstClr val="black"/>
                </a:solidFill>
                <a:latin typeface="Calibri" panose="020F0502020204030204"/>
                <a:ea typeface="游ゴシック" panose="020B0400000000000000" pitchFamily="50" charset="-128"/>
              </a:rPr>
              <a:t>が活きます</a:t>
            </a:r>
            <a:r>
              <a:rPr lang="ja-JP" altLang="en-US" dirty="0">
                <a:solidFill>
                  <a:prstClr val="black"/>
                </a:solidFill>
                <a:latin typeface="Calibri" panose="020F0502020204030204"/>
                <a:ea typeface="游ゴシック" panose="020B0400000000000000" pitchFamily="50" charset="-128"/>
              </a:rPr>
              <a:t>！</a:t>
            </a:r>
            <a:endParaRPr lang="en-US" altLang="ja-JP" dirty="0">
              <a:solidFill>
                <a:prstClr val="black"/>
              </a:solidFill>
              <a:latin typeface="Calibri" panose="020F0502020204030204"/>
              <a:ea typeface="游ゴシック" panose="020B0400000000000000" pitchFamily="50" charset="-128"/>
            </a:endParaRPr>
          </a:p>
          <a:p>
            <a:pPr defTabSz="360045"/>
            <a:endParaRPr lang="en-US" altLang="ja-JP" sz="827" dirty="0">
              <a:solidFill>
                <a:prstClr val="black"/>
              </a:solidFill>
              <a:latin typeface="Calibri" panose="020F0502020204030204"/>
              <a:ea typeface="游ゴシック" panose="020B0400000000000000" pitchFamily="50" charset="-128"/>
            </a:endParaRPr>
          </a:p>
          <a:p>
            <a:pPr defTabSz="360045"/>
            <a:endParaRPr lang="en-US" altLang="ja-JP" sz="709" dirty="0">
              <a:solidFill>
                <a:prstClr val="black"/>
              </a:solidFill>
              <a:latin typeface="Calibri" panose="020F0502020204030204"/>
              <a:ea typeface="游ゴシック" panose="020B0400000000000000" pitchFamily="50" charset="-128"/>
            </a:endParaRPr>
          </a:p>
          <a:p>
            <a:pPr defTabSz="360045"/>
            <a:r>
              <a:rPr lang="ja-JP" altLang="en-US" sz="3465" dirty="0">
                <a:solidFill>
                  <a:prstClr val="black"/>
                </a:solidFill>
                <a:latin typeface="Calibri" panose="020F0502020204030204"/>
                <a:ea typeface="游ゴシック" panose="020B0400000000000000" pitchFamily="50" charset="-128"/>
              </a:rPr>
              <a:t>例えば</a:t>
            </a:r>
            <a:r>
              <a:rPr lang="en-US" altLang="ja-JP" sz="3465" dirty="0">
                <a:solidFill>
                  <a:prstClr val="black"/>
                </a:solidFill>
                <a:latin typeface="Calibri" panose="020F0502020204030204"/>
                <a:ea typeface="游ゴシック" panose="020B0400000000000000" pitchFamily="50" charset="-128"/>
              </a:rPr>
              <a:t>…</a:t>
            </a:r>
            <a:endParaRPr lang="ja-JP" altLang="en-US" sz="3465" dirty="0">
              <a:solidFill>
                <a:prstClr val="black"/>
              </a:solidFill>
              <a:latin typeface="Calibri" panose="020F0502020204030204"/>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7F0347A7-C017-4966-8408-B60B7EC51030}"/>
              </a:ext>
            </a:extLst>
          </p:cNvPr>
          <p:cNvSpPr txBox="1"/>
          <p:nvPr/>
        </p:nvSpPr>
        <p:spPr>
          <a:xfrm>
            <a:off x="837571" y="4841172"/>
            <a:ext cx="2099596" cy="577081"/>
          </a:xfrm>
          <a:prstGeom prst="rect">
            <a:avLst/>
          </a:prstGeom>
          <a:noFill/>
        </p:spPr>
        <p:txBody>
          <a:bodyPr wrap="square" rtlCol="0">
            <a:spAutoFit/>
          </a:bodyPr>
          <a:lstStyle/>
          <a:p>
            <a:pPr algn="ctr" defTabSz="360045"/>
            <a:r>
              <a:rPr lang="ja-JP" altLang="en-US" sz="3150" b="1" dirty="0">
                <a:solidFill>
                  <a:prstClr val="black"/>
                </a:solidFill>
                <a:latin typeface="Calibri" panose="020F0502020204030204"/>
                <a:ea typeface="游ゴシック" panose="020B0400000000000000" pitchFamily="50" charset="-128"/>
              </a:rPr>
              <a:t>思慮深さ</a:t>
            </a:r>
          </a:p>
        </p:txBody>
      </p:sp>
      <p:sp>
        <p:nvSpPr>
          <p:cNvPr id="9" name="テキスト ボックス 8">
            <a:extLst>
              <a:ext uri="{FF2B5EF4-FFF2-40B4-BE49-F238E27FC236}">
                <a16:creationId xmlns:a16="http://schemas.microsoft.com/office/drawing/2014/main" id="{079046E6-027B-46E1-84E0-CF6275FEA6E5}"/>
              </a:ext>
            </a:extLst>
          </p:cNvPr>
          <p:cNvSpPr txBox="1"/>
          <p:nvPr/>
        </p:nvSpPr>
        <p:spPr>
          <a:xfrm>
            <a:off x="3387752" y="4711747"/>
            <a:ext cx="4972051" cy="867930"/>
          </a:xfrm>
          <a:prstGeom prst="rect">
            <a:avLst/>
          </a:prstGeom>
          <a:noFill/>
        </p:spPr>
        <p:txBody>
          <a:bodyPr wrap="square" rtlCol="0">
            <a:spAutoFit/>
          </a:bodyPr>
          <a:lstStyle/>
          <a:p>
            <a:pPr defTabSz="360045"/>
            <a:r>
              <a:rPr lang="ja-JP" altLang="en-US" b="1" dirty="0">
                <a:solidFill>
                  <a:prstClr val="black"/>
                </a:solidFill>
                <a:latin typeface="Calibri" panose="020F0502020204030204"/>
                <a:ea typeface="游ゴシック" panose="020B0400000000000000" pitchFamily="50" charset="-128"/>
              </a:rPr>
              <a:t>避難経路において注意すべきポイントによく気がづく！</a:t>
            </a:r>
          </a:p>
        </p:txBody>
      </p:sp>
      <p:pic>
        <p:nvPicPr>
          <p:cNvPr id="12" name="図 11" descr="白いバックグラウンドの前に座っている人形&#10;&#10;低い精度で自動的に生成された説明">
            <a:extLst>
              <a:ext uri="{FF2B5EF4-FFF2-40B4-BE49-F238E27FC236}">
                <a16:creationId xmlns:a16="http://schemas.microsoft.com/office/drawing/2014/main" id="{BF9CE6DC-6B8D-4C3B-B049-6BFA429807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5609" y="3436457"/>
            <a:ext cx="1646689" cy="2084416"/>
          </a:xfrm>
          <a:prstGeom prst="rect">
            <a:avLst/>
          </a:prstGeom>
        </p:spPr>
      </p:pic>
      <p:sp>
        <p:nvSpPr>
          <p:cNvPr id="13" name="テキスト ボックス 12">
            <a:extLst>
              <a:ext uri="{FF2B5EF4-FFF2-40B4-BE49-F238E27FC236}">
                <a16:creationId xmlns:a16="http://schemas.microsoft.com/office/drawing/2014/main" id="{9A26E2DE-34DA-484C-855A-397428C9E752}"/>
              </a:ext>
            </a:extLst>
          </p:cNvPr>
          <p:cNvSpPr txBox="1"/>
          <p:nvPr/>
        </p:nvSpPr>
        <p:spPr>
          <a:xfrm>
            <a:off x="2053650" y="7137205"/>
            <a:ext cx="1666829" cy="577081"/>
          </a:xfrm>
          <a:prstGeom prst="rect">
            <a:avLst/>
          </a:prstGeom>
          <a:noFill/>
        </p:spPr>
        <p:txBody>
          <a:bodyPr wrap="square" rtlCol="0">
            <a:spAutoFit/>
          </a:bodyPr>
          <a:lstStyle/>
          <a:p>
            <a:pPr defTabSz="360045"/>
            <a:r>
              <a:rPr lang="ja-JP" altLang="en-US" sz="3150" b="1" dirty="0">
                <a:solidFill>
                  <a:prstClr val="black"/>
                </a:solidFill>
                <a:latin typeface="Calibri" panose="020F0502020204030204"/>
                <a:ea typeface="游ゴシック" panose="020B0400000000000000" pitchFamily="50" charset="-128"/>
              </a:rPr>
              <a:t>感謝心</a:t>
            </a:r>
          </a:p>
        </p:txBody>
      </p:sp>
      <p:pic>
        <p:nvPicPr>
          <p:cNvPr id="16" name="図 15" descr="おもちゃ が含まれている画像&#10;&#10;自動的に生成された説明">
            <a:extLst>
              <a:ext uri="{FF2B5EF4-FFF2-40B4-BE49-F238E27FC236}">
                <a16:creationId xmlns:a16="http://schemas.microsoft.com/office/drawing/2014/main" id="{14CEA8F4-E138-4EE9-BBF1-886BD6D159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03" y="6029325"/>
            <a:ext cx="2004749" cy="2429998"/>
          </a:xfrm>
          <a:prstGeom prst="rect">
            <a:avLst/>
          </a:prstGeom>
        </p:spPr>
      </p:pic>
      <p:sp>
        <p:nvSpPr>
          <p:cNvPr id="17" name="テキスト ボックス 16">
            <a:extLst>
              <a:ext uri="{FF2B5EF4-FFF2-40B4-BE49-F238E27FC236}">
                <a16:creationId xmlns:a16="http://schemas.microsoft.com/office/drawing/2014/main" id="{C5F59B51-51D2-46E6-8005-A596FD3373A8}"/>
              </a:ext>
            </a:extLst>
          </p:cNvPr>
          <p:cNvSpPr txBox="1"/>
          <p:nvPr/>
        </p:nvSpPr>
        <p:spPr>
          <a:xfrm>
            <a:off x="4410940" y="6827486"/>
            <a:ext cx="4665584" cy="1255728"/>
          </a:xfrm>
          <a:prstGeom prst="rect">
            <a:avLst/>
          </a:prstGeom>
          <a:noFill/>
        </p:spPr>
        <p:txBody>
          <a:bodyPr wrap="square" rtlCol="0">
            <a:spAutoFit/>
          </a:bodyPr>
          <a:lstStyle/>
          <a:p>
            <a:pPr defTabSz="360045"/>
            <a:r>
              <a:rPr lang="ja-JP" altLang="en-US" b="1" dirty="0">
                <a:solidFill>
                  <a:prstClr val="black"/>
                </a:solidFill>
                <a:latin typeface="Calibri" panose="020F0502020204030204"/>
                <a:ea typeface="游ゴシック" panose="020B0400000000000000" pitchFamily="50" charset="-128"/>
              </a:rPr>
              <a:t>感謝することを忘れず、コミュニティを良い雰囲気にし、一体感を強める！</a:t>
            </a:r>
          </a:p>
        </p:txBody>
      </p:sp>
      <p:sp>
        <p:nvSpPr>
          <p:cNvPr id="2" name="テキスト ボックス 1">
            <a:extLst>
              <a:ext uri="{FF2B5EF4-FFF2-40B4-BE49-F238E27FC236}">
                <a16:creationId xmlns:a16="http://schemas.microsoft.com/office/drawing/2014/main" id="{FBB580AA-7F5A-4D04-B147-703DA17EEBD5}"/>
              </a:ext>
            </a:extLst>
          </p:cNvPr>
          <p:cNvSpPr txBox="1"/>
          <p:nvPr/>
        </p:nvSpPr>
        <p:spPr>
          <a:xfrm>
            <a:off x="970839" y="9245458"/>
            <a:ext cx="1388745" cy="577081"/>
          </a:xfrm>
          <a:prstGeom prst="rect">
            <a:avLst/>
          </a:prstGeom>
          <a:noFill/>
        </p:spPr>
        <p:txBody>
          <a:bodyPr wrap="square" rtlCol="0">
            <a:spAutoFit/>
          </a:bodyPr>
          <a:lstStyle/>
          <a:p>
            <a:pPr defTabSz="360045"/>
            <a:r>
              <a:rPr lang="ja-JP" altLang="en-US" sz="3150" b="1" dirty="0">
                <a:solidFill>
                  <a:prstClr val="black"/>
                </a:solidFill>
                <a:latin typeface="Calibri" panose="020F0502020204030204"/>
                <a:ea typeface="游ゴシック" panose="020B0400000000000000" pitchFamily="50" charset="-128"/>
              </a:rPr>
              <a:t>審美心</a:t>
            </a:r>
          </a:p>
        </p:txBody>
      </p:sp>
      <p:sp>
        <p:nvSpPr>
          <p:cNvPr id="11" name="テキスト ボックス 10">
            <a:extLst>
              <a:ext uri="{FF2B5EF4-FFF2-40B4-BE49-F238E27FC236}">
                <a16:creationId xmlns:a16="http://schemas.microsoft.com/office/drawing/2014/main" id="{1089E9DB-AF29-4ECC-842B-DDC92F370725}"/>
              </a:ext>
            </a:extLst>
          </p:cNvPr>
          <p:cNvSpPr txBox="1"/>
          <p:nvPr/>
        </p:nvSpPr>
        <p:spPr>
          <a:xfrm>
            <a:off x="3138607" y="9125378"/>
            <a:ext cx="4558426" cy="867930"/>
          </a:xfrm>
          <a:prstGeom prst="rect">
            <a:avLst/>
          </a:prstGeom>
          <a:noFill/>
        </p:spPr>
        <p:txBody>
          <a:bodyPr wrap="square" rtlCol="0">
            <a:spAutoFit/>
          </a:bodyPr>
          <a:lstStyle/>
          <a:p>
            <a:pPr defTabSz="360045"/>
            <a:r>
              <a:rPr lang="ja-JP" altLang="en-US" b="1" dirty="0">
                <a:solidFill>
                  <a:prstClr val="black"/>
                </a:solidFill>
                <a:latin typeface="Calibri" panose="020F0502020204030204"/>
                <a:ea typeface="游ゴシック" panose="020B0400000000000000" pitchFamily="50" charset="-128"/>
              </a:rPr>
              <a:t>備蓄用品を綺麗に整理・収納することが得意！</a:t>
            </a:r>
          </a:p>
        </p:txBody>
      </p:sp>
      <p:sp>
        <p:nvSpPr>
          <p:cNvPr id="20" name="テキスト ボックス 19">
            <a:extLst>
              <a:ext uri="{FF2B5EF4-FFF2-40B4-BE49-F238E27FC236}">
                <a16:creationId xmlns:a16="http://schemas.microsoft.com/office/drawing/2014/main" id="{CFBCC5F3-714E-46D4-AA80-44E003885C07}"/>
              </a:ext>
            </a:extLst>
          </p:cNvPr>
          <p:cNvSpPr txBox="1"/>
          <p:nvPr/>
        </p:nvSpPr>
        <p:spPr>
          <a:xfrm>
            <a:off x="1358740" y="10952158"/>
            <a:ext cx="7035344" cy="1255728"/>
          </a:xfrm>
          <a:prstGeom prst="rect">
            <a:avLst/>
          </a:prstGeom>
          <a:noFill/>
        </p:spPr>
        <p:txBody>
          <a:bodyPr wrap="square" rtlCol="0">
            <a:spAutoFit/>
          </a:bodyPr>
          <a:lstStyle/>
          <a:p>
            <a:pPr defTabSz="360045"/>
            <a:r>
              <a:rPr lang="ja-JP" altLang="en-US" b="1" dirty="0">
                <a:solidFill>
                  <a:prstClr val="black"/>
                </a:solidFill>
                <a:latin typeface="Calibri" panose="020F0502020204030204"/>
                <a:ea typeface="游ゴシック" panose="020B0400000000000000" pitchFamily="50" charset="-128"/>
              </a:rPr>
              <a:t>これらはほんの一例であなたの強みも、活きる場面があります！あなたの強みを発揮し、災害に強い地域をみんなでつくっていきませんか？</a:t>
            </a:r>
          </a:p>
        </p:txBody>
      </p:sp>
      <p:pic>
        <p:nvPicPr>
          <p:cNvPr id="22" name="図 21" descr="部屋, ウィンドウ が含まれている画像&#10;&#10;自動的に生成された説明">
            <a:extLst>
              <a:ext uri="{FF2B5EF4-FFF2-40B4-BE49-F238E27FC236}">
                <a16:creationId xmlns:a16="http://schemas.microsoft.com/office/drawing/2014/main" id="{059C44DB-744D-4BC2-BE11-E67CC5F269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1014" y="8522492"/>
            <a:ext cx="2004749" cy="2004749"/>
          </a:xfrm>
          <a:prstGeom prst="rect">
            <a:avLst/>
          </a:prstGeom>
        </p:spPr>
      </p:pic>
      <p:grpSp>
        <p:nvGrpSpPr>
          <p:cNvPr id="24" name="グループ化 23">
            <a:extLst>
              <a:ext uri="{FF2B5EF4-FFF2-40B4-BE49-F238E27FC236}">
                <a16:creationId xmlns:a16="http://schemas.microsoft.com/office/drawing/2014/main" id="{99F99744-300F-4F30-B085-4236416074F0}"/>
              </a:ext>
            </a:extLst>
          </p:cNvPr>
          <p:cNvGrpSpPr/>
          <p:nvPr/>
        </p:nvGrpSpPr>
        <p:grpSpPr>
          <a:xfrm>
            <a:off x="300600" y="74143"/>
            <a:ext cx="9000000" cy="698036"/>
            <a:chOff x="1025118" y="12313"/>
            <a:chExt cx="9241282" cy="698036"/>
          </a:xfrm>
        </p:grpSpPr>
        <p:sp>
          <p:nvSpPr>
            <p:cNvPr id="25" name="タイトル 1">
              <a:extLst>
                <a:ext uri="{FF2B5EF4-FFF2-40B4-BE49-F238E27FC236}">
                  <a16:creationId xmlns:a16="http://schemas.microsoft.com/office/drawing/2014/main" id="{780B5506-2AF2-4736-A164-B5C13B49E339}"/>
                </a:ext>
              </a:extLst>
            </p:cNvPr>
            <p:cNvSpPr txBox="1">
              <a:spLocks/>
            </p:cNvSpPr>
            <p:nvPr/>
          </p:nvSpPr>
          <p:spPr>
            <a:xfrm>
              <a:off x="5190962" y="12313"/>
              <a:ext cx="5075438" cy="698036"/>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みんなで備える</a:t>
              </a:r>
            </a:p>
          </p:txBody>
        </p:sp>
        <p:cxnSp>
          <p:nvCxnSpPr>
            <p:cNvPr id="26" name="直線コネクタ 25">
              <a:extLst>
                <a:ext uri="{FF2B5EF4-FFF2-40B4-BE49-F238E27FC236}">
                  <a16:creationId xmlns:a16="http://schemas.microsoft.com/office/drawing/2014/main" id="{82F08441-5A50-4E0A-A814-AD83BA4789F9}"/>
                </a:ext>
              </a:extLst>
            </p:cNvPr>
            <p:cNvCxnSpPr/>
            <p:nvPr/>
          </p:nvCxnSpPr>
          <p:spPr>
            <a:xfrm>
              <a:off x="1025118" y="566290"/>
              <a:ext cx="9241282" cy="10679"/>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81624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吹き出し: 円形 17">
            <a:extLst>
              <a:ext uri="{FF2B5EF4-FFF2-40B4-BE49-F238E27FC236}">
                <a16:creationId xmlns:a16="http://schemas.microsoft.com/office/drawing/2014/main" id="{A629D9FB-5D5E-41EA-A108-3EF4CD818994}"/>
              </a:ext>
            </a:extLst>
          </p:cNvPr>
          <p:cNvSpPr/>
          <p:nvPr/>
        </p:nvSpPr>
        <p:spPr>
          <a:xfrm>
            <a:off x="2889986" y="6772977"/>
            <a:ext cx="6448477" cy="2360555"/>
          </a:xfrm>
          <a:prstGeom prst="wedgeEllipseCallout">
            <a:avLst>
              <a:gd name="adj1" fmla="val -57022"/>
              <a:gd name="adj2" fmla="val 35062"/>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避難訓練に夢中になって</a:t>
            </a:r>
            <a:endParaRPr kumimoji="1" lang="en-US" altLang="ja-JP"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全力で取り組んだ！</a:t>
            </a:r>
            <a:endParaRPr kumimoji="1" lang="en-US" altLang="ja-JP"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自分には</a:t>
            </a:r>
            <a:r>
              <a:rPr kumimoji="1" lang="ja-JP" altLang="en-US" sz="2800" b="0" i="0" u="none" strike="noStrike" kern="1200" cap="none" spc="0" normalizeH="0" baseline="0" noProof="0" dirty="0">
                <a:ln>
                  <a:noFill/>
                </a:ln>
                <a:solidFill>
                  <a:prstClr val="black"/>
                </a:solidFill>
                <a:effectLst/>
                <a:highlight>
                  <a:srgbClr val="FFCC66"/>
                </a:highlight>
                <a:uLnTx/>
                <a:uFillTx/>
                <a:latin typeface="UD デジタル 教科書体 N-B" panose="02020700000000000000" pitchFamily="17" charset="-128"/>
                <a:ea typeface="UD デジタル 教科書体 N-B" panose="02020700000000000000" pitchFamily="17" charset="-128"/>
                <a:cs typeface="+mn-cs"/>
              </a:rPr>
              <a:t>熱意</a:t>
            </a: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があるんだ</a:t>
            </a:r>
            <a:r>
              <a:rPr kumimoji="1" lang="ja-JP" altLang="en-US" sz="252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a:t>
            </a:r>
          </a:p>
        </p:txBody>
      </p:sp>
      <p:sp>
        <p:nvSpPr>
          <p:cNvPr id="47" name="サブタイトル 2"/>
          <p:cNvSpPr txBox="1">
            <a:spLocks/>
          </p:cNvSpPr>
          <p:nvPr/>
        </p:nvSpPr>
        <p:spPr>
          <a:xfrm>
            <a:off x="183306" y="11194383"/>
            <a:ext cx="9333718" cy="1004712"/>
          </a:xfrm>
          <a:prstGeom prst="rect">
            <a:avLst/>
          </a:prstGeom>
        </p:spPr>
        <p:txBody>
          <a:bodyPr vert="horz" lIns="91440" tIns="45720" rIns="91440" bIns="45720" rtlCol="0">
            <a:noAutofit/>
          </a:bodyPr>
          <a:lstStyle>
            <a:lvl1pPr marL="0" indent="0" algn="ctr" defTabSz="960120" rtl="0" eaLnBrk="1" latinLnBrk="0" hangingPunct="1">
              <a:lnSpc>
                <a:spcPct val="90000"/>
              </a:lnSpc>
              <a:spcBef>
                <a:spcPts val="1050"/>
              </a:spcBef>
              <a:buFont typeface="Arial" panose="020B0604020202020204" pitchFamily="34" charset="0"/>
              <a:buNone/>
              <a:defRPr kumimoji="1"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kumimoji="1"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kumimoji="1"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9pPr>
          </a:lstStyle>
          <a:p>
            <a:pPr marL="0" marR="0" lvl="0" indent="0" algn="l" defTabSz="960120" rtl="0" eaLnBrk="1" fontAlgn="auto" latinLnBrk="0" hangingPunct="1">
              <a:lnSpc>
                <a:spcPct val="90000"/>
              </a:lnSpc>
              <a:spcBef>
                <a:spcPts val="105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960120" rtl="0" eaLnBrk="1" fontAlgn="auto" latinLnBrk="0" hangingPunct="1">
              <a:lnSpc>
                <a:spcPct val="90000"/>
              </a:lnSpc>
              <a:spcBef>
                <a:spcPts val="105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960120" rtl="0" eaLnBrk="1" fontAlgn="auto" latinLnBrk="0" hangingPunct="1">
              <a:lnSpc>
                <a:spcPct val="90000"/>
              </a:lnSpc>
              <a:spcBef>
                <a:spcPts val="1050"/>
              </a:spcBef>
              <a:spcAft>
                <a:spcPts val="0"/>
              </a:spcAft>
              <a:buClrTx/>
              <a:buSzTx/>
              <a:buFont typeface="Arial" panose="020B0604020202020204" pitchFamily="34" charset="0"/>
              <a:buNone/>
              <a:tabLst/>
              <a:defRPr/>
            </a:pPr>
            <a:endParaRPr kumimoji="1" lang="ja-JP" altLang="en-US" sz="2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7" name="サブタイトル 2"/>
          <p:cNvSpPr txBox="1">
            <a:spLocks/>
          </p:cNvSpPr>
          <p:nvPr/>
        </p:nvSpPr>
        <p:spPr>
          <a:xfrm>
            <a:off x="2108598" y="1959754"/>
            <a:ext cx="5079675" cy="327947"/>
          </a:xfrm>
          <a:prstGeom prst="rect">
            <a:avLst/>
          </a:prstGeom>
        </p:spPr>
        <p:txBody>
          <a:bodyPr vert="horz" lIns="91440" tIns="45720" rIns="91440" bIns="45720" rtlCol="0">
            <a:noAutofit/>
          </a:bodyPr>
          <a:lstStyle>
            <a:lvl1pPr marL="0" indent="0" algn="ctr" defTabSz="960120" rtl="0" eaLnBrk="1" latinLnBrk="0" hangingPunct="1">
              <a:lnSpc>
                <a:spcPct val="90000"/>
              </a:lnSpc>
              <a:spcBef>
                <a:spcPts val="1050"/>
              </a:spcBef>
              <a:buFont typeface="Arial" panose="020B0604020202020204" pitchFamily="34" charset="0"/>
              <a:buNone/>
              <a:defRPr kumimoji="1"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kumimoji="1"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kumimoji="1"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9pPr>
          </a:lstStyle>
          <a:p>
            <a:pPr marL="0" marR="0" lvl="0" indent="0" algn="l" defTabSz="960120" rtl="0" eaLnBrk="1" fontAlgn="auto" latinLnBrk="0" hangingPunct="1">
              <a:lnSpc>
                <a:spcPct val="90000"/>
              </a:lnSpc>
              <a:spcBef>
                <a:spcPts val="1050"/>
              </a:spcBef>
              <a:spcAft>
                <a:spcPts val="0"/>
              </a:spcAft>
              <a:buClrTx/>
              <a:buSzTx/>
              <a:buFont typeface="Arial" panose="020B0604020202020204" pitchFamily="34" charset="0"/>
              <a:buNone/>
              <a:tabLst/>
              <a:defRPr/>
            </a:pPr>
            <a:endParaRPr kumimoji="1" lang="en-US" altLang="ja-JP" sz="3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9" name="サブタイトル 2"/>
          <p:cNvSpPr txBox="1">
            <a:spLocks/>
          </p:cNvSpPr>
          <p:nvPr/>
        </p:nvSpPr>
        <p:spPr>
          <a:xfrm>
            <a:off x="122301" y="10134492"/>
            <a:ext cx="9238620" cy="1271463"/>
          </a:xfrm>
          <a:prstGeom prst="rect">
            <a:avLst/>
          </a:prstGeom>
        </p:spPr>
        <p:txBody>
          <a:bodyPr vert="horz" lIns="91440" tIns="45720" rIns="91440" bIns="45720" rtlCol="0">
            <a:noAutofit/>
          </a:bodyPr>
          <a:lstStyle>
            <a:lvl1pPr marL="0" indent="0" algn="ctr" defTabSz="960120" rtl="0" eaLnBrk="1" latinLnBrk="0" hangingPunct="1">
              <a:lnSpc>
                <a:spcPct val="90000"/>
              </a:lnSpc>
              <a:spcBef>
                <a:spcPts val="1050"/>
              </a:spcBef>
              <a:buFont typeface="Arial" panose="020B0604020202020204" pitchFamily="34" charset="0"/>
              <a:buNone/>
              <a:defRPr kumimoji="1" sz="2520" kern="1200">
                <a:solidFill>
                  <a:schemeClr val="tx1"/>
                </a:solidFill>
                <a:latin typeface="+mn-lt"/>
                <a:ea typeface="+mn-ea"/>
                <a:cs typeface="+mn-cs"/>
              </a:defRPr>
            </a:lvl1pPr>
            <a:lvl2pPr marL="480060" indent="0" algn="ctr" defTabSz="960120" rtl="0" eaLnBrk="1" latinLnBrk="0" hangingPunct="1">
              <a:lnSpc>
                <a:spcPct val="90000"/>
              </a:lnSpc>
              <a:spcBef>
                <a:spcPts val="525"/>
              </a:spcBef>
              <a:buFont typeface="Arial" panose="020B0604020202020204" pitchFamily="34" charset="0"/>
              <a:buNone/>
              <a:defRPr kumimoji="1" sz="2100" kern="1200">
                <a:solidFill>
                  <a:schemeClr val="tx1"/>
                </a:solidFill>
                <a:latin typeface="+mn-lt"/>
                <a:ea typeface="+mn-ea"/>
                <a:cs typeface="+mn-cs"/>
              </a:defRPr>
            </a:lvl2pPr>
            <a:lvl3pPr marL="960120" indent="0" algn="ctr" defTabSz="960120" rtl="0" eaLnBrk="1" latinLnBrk="0" hangingPunct="1">
              <a:lnSpc>
                <a:spcPct val="90000"/>
              </a:lnSpc>
              <a:spcBef>
                <a:spcPts val="525"/>
              </a:spcBef>
              <a:buFont typeface="Arial" panose="020B0604020202020204" pitchFamily="34" charset="0"/>
              <a:buNone/>
              <a:defRPr kumimoji="1" sz="1890" kern="1200">
                <a:solidFill>
                  <a:schemeClr val="tx1"/>
                </a:solidFill>
                <a:latin typeface="+mn-lt"/>
                <a:ea typeface="+mn-ea"/>
                <a:cs typeface="+mn-cs"/>
              </a:defRPr>
            </a:lvl3pPr>
            <a:lvl4pPr marL="144018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4pPr>
            <a:lvl5pPr marL="192024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5pPr>
            <a:lvl6pPr marL="240030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6pPr>
            <a:lvl7pPr marL="288036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7pPr>
            <a:lvl8pPr marL="336042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8pPr>
            <a:lvl9pPr marL="3840480" indent="0" algn="ctr" defTabSz="960120" rtl="0" eaLnBrk="1" latinLnBrk="0" hangingPunct="1">
              <a:lnSpc>
                <a:spcPct val="90000"/>
              </a:lnSpc>
              <a:spcBef>
                <a:spcPts val="525"/>
              </a:spcBef>
              <a:buFont typeface="Arial" panose="020B0604020202020204" pitchFamily="34" charset="0"/>
              <a:buNone/>
              <a:defRPr kumimoji="1" sz="1680" kern="1200">
                <a:solidFill>
                  <a:schemeClr val="tx1"/>
                </a:solidFill>
                <a:latin typeface="+mn-lt"/>
                <a:ea typeface="+mn-ea"/>
                <a:cs typeface="+mn-cs"/>
              </a:defRPr>
            </a:lvl9pPr>
          </a:lstStyle>
          <a:p>
            <a:pPr marL="0" marR="0" lvl="0" indent="0" algn="l" defTabSz="960120" rtl="0" eaLnBrk="1" fontAlgn="auto" latinLnBrk="0" hangingPunct="1">
              <a:lnSpc>
                <a:spcPct val="90000"/>
              </a:lnSpc>
              <a:spcBef>
                <a:spcPts val="105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pic>
        <p:nvPicPr>
          <p:cNvPr id="4" name="図 3">
            <a:extLst>
              <a:ext uri="{FF2B5EF4-FFF2-40B4-BE49-F238E27FC236}">
                <a16:creationId xmlns:a16="http://schemas.microsoft.com/office/drawing/2014/main" id="{1C16218F-9675-4607-9672-499CF0FE2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5805" y="2749886"/>
            <a:ext cx="2481064" cy="2363213"/>
          </a:xfrm>
          <a:prstGeom prst="rect">
            <a:avLst/>
          </a:prstGeom>
        </p:spPr>
      </p:pic>
      <p:sp>
        <p:nvSpPr>
          <p:cNvPr id="10" name="思考の吹き出し: 雲形 9">
            <a:extLst>
              <a:ext uri="{FF2B5EF4-FFF2-40B4-BE49-F238E27FC236}">
                <a16:creationId xmlns:a16="http://schemas.microsoft.com/office/drawing/2014/main" id="{655856ED-CD72-4C9D-AE00-BF4D693D986E}"/>
              </a:ext>
            </a:extLst>
          </p:cNvPr>
          <p:cNvSpPr/>
          <p:nvPr/>
        </p:nvSpPr>
        <p:spPr>
          <a:xfrm>
            <a:off x="408112" y="1980480"/>
            <a:ext cx="5940160" cy="3001499"/>
          </a:xfrm>
          <a:prstGeom prst="cloudCallout">
            <a:avLst>
              <a:gd name="adj1" fmla="val 67521"/>
              <a:gd name="adj2" fmla="val 29803"/>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でも自分にとっての</a:t>
            </a:r>
            <a:endParaRPr kumimoji="1" lang="en-US" altLang="ja-JP" sz="3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ja-JP" altLang="en-US" sz="3200" b="0" i="0" u="none" strike="noStrike" kern="1200" cap="none" spc="0" normalizeH="0" baseline="0" noProof="0" dirty="0">
                <a:ln>
                  <a:noFill/>
                </a:ln>
                <a:solidFill>
                  <a:prstClr val="black"/>
                </a:solidFill>
                <a:effectLst/>
                <a:highlight>
                  <a:srgbClr val="FFCC66"/>
                </a:highlight>
                <a:uLnTx/>
                <a:uFillTx/>
                <a:latin typeface="UD デジタル 教科書体 N-B" panose="02020700000000000000" pitchFamily="17" charset="-128"/>
                <a:ea typeface="UD デジタル 教科書体 N-B" panose="02020700000000000000" pitchFamily="17" charset="-128"/>
                <a:cs typeface="+mn-cs"/>
              </a:rPr>
              <a:t>強み</a:t>
            </a:r>
            <a:r>
              <a:rPr kumimoji="1" lang="ja-JP" altLang="en-US" sz="3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」って</a:t>
            </a:r>
            <a:endParaRPr kumimoji="1" lang="en-US" altLang="ja-JP" sz="3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何だろう・・・？</a:t>
            </a:r>
          </a:p>
        </p:txBody>
      </p:sp>
      <p:sp>
        <p:nvSpPr>
          <p:cNvPr id="11" name="矢印: 右 10">
            <a:extLst>
              <a:ext uri="{FF2B5EF4-FFF2-40B4-BE49-F238E27FC236}">
                <a16:creationId xmlns:a16="http://schemas.microsoft.com/office/drawing/2014/main" id="{197BBB48-6240-4C1E-9D9D-CF4D780B19A4}"/>
              </a:ext>
            </a:extLst>
          </p:cNvPr>
          <p:cNvSpPr/>
          <p:nvPr/>
        </p:nvSpPr>
        <p:spPr>
          <a:xfrm>
            <a:off x="183306" y="5483313"/>
            <a:ext cx="2160240" cy="97114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1280160" rtl="0"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AC04EE75-9255-48FE-9CD5-8163A7A52D28}"/>
              </a:ext>
            </a:extLst>
          </p:cNvPr>
          <p:cNvSpPr txBox="1"/>
          <p:nvPr/>
        </p:nvSpPr>
        <p:spPr>
          <a:xfrm>
            <a:off x="2343046" y="5469360"/>
            <a:ext cx="6856589" cy="1754326"/>
          </a:xfrm>
          <a:prstGeom prst="rect">
            <a:avLst/>
          </a:prstGeom>
          <a:noFill/>
        </p:spPr>
        <p:txBody>
          <a:bodyPr wrap="squar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参加することで</a:t>
            </a:r>
            <a:r>
              <a:rPr kumimoji="1" lang="ja-JP" altLang="en-US" sz="3600" b="0" i="0" u="none" strike="noStrike" kern="1200" cap="none" spc="0" normalizeH="0" baseline="0" noProof="0" dirty="0">
                <a:ln>
                  <a:noFill/>
                </a:ln>
                <a:solidFill>
                  <a:prstClr val="black"/>
                </a:solidFill>
                <a:effectLst/>
                <a:highlight>
                  <a:srgbClr val="FFCC66"/>
                </a:highlight>
                <a:uLnTx/>
                <a:uFillTx/>
                <a:latin typeface="UD デジタル 教科書体 N-B" panose="02020700000000000000" pitchFamily="17" charset="-128"/>
                <a:ea typeface="UD デジタル 教科書体 N-B" panose="02020700000000000000" pitchFamily="17" charset="-128"/>
                <a:cs typeface="+mn-cs"/>
              </a:rPr>
              <a:t>強み</a:t>
            </a:r>
            <a:r>
              <a:rPr kumimoji="1" lang="ja-JP" altLang="en-US" sz="36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を見つけることもできる！</a:t>
            </a:r>
            <a:r>
              <a:rPr kumimoji="1"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r>
            <a:br>
              <a:rPr kumimoji="1"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br>
            <a:endPar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6" name="図 15">
            <a:extLst>
              <a:ext uri="{FF2B5EF4-FFF2-40B4-BE49-F238E27FC236}">
                <a16:creationId xmlns:a16="http://schemas.microsoft.com/office/drawing/2014/main" id="{E2530797-EEB3-4717-B7E9-998051E69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06" y="6949333"/>
            <a:ext cx="2159740" cy="2159740"/>
          </a:xfrm>
          <a:prstGeom prst="rect">
            <a:avLst/>
          </a:prstGeom>
        </p:spPr>
      </p:pic>
      <p:pic>
        <p:nvPicPr>
          <p:cNvPr id="21" name="図 20">
            <a:extLst>
              <a:ext uri="{FF2B5EF4-FFF2-40B4-BE49-F238E27FC236}">
                <a16:creationId xmlns:a16="http://schemas.microsoft.com/office/drawing/2014/main" id="{39F6A54F-E3BC-4B68-8A4C-8100CF500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9233" y="10148227"/>
            <a:ext cx="2159740" cy="2159740"/>
          </a:xfrm>
          <a:prstGeom prst="rect">
            <a:avLst/>
          </a:prstGeom>
        </p:spPr>
      </p:pic>
      <p:sp>
        <p:nvSpPr>
          <p:cNvPr id="22" name="吹き出し: 円形 21">
            <a:extLst>
              <a:ext uri="{FF2B5EF4-FFF2-40B4-BE49-F238E27FC236}">
                <a16:creationId xmlns:a16="http://schemas.microsoft.com/office/drawing/2014/main" id="{BA93B69B-D5FB-42C4-B41F-CE950A2C7577}"/>
              </a:ext>
            </a:extLst>
          </p:cNvPr>
          <p:cNvSpPr/>
          <p:nvPr/>
        </p:nvSpPr>
        <p:spPr>
          <a:xfrm>
            <a:off x="909275" y="9410457"/>
            <a:ext cx="5986530" cy="2580141"/>
          </a:xfrm>
          <a:prstGeom prst="wedgeEllipseCallout">
            <a:avLst>
              <a:gd name="adj1" fmla="val 53488"/>
              <a:gd name="adj2" fmla="val 36508"/>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率先して指示を出せた！</a:t>
            </a:r>
            <a:r>
              <a:rPr kumimoji="1" lang="en-US" altLang="ja-JP"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
            </a:r>
            <a:br>
              <a:rPr kumimoji="1" lang="en-US" altLang="ja-JP"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br>
            <a:r>
              <a:rPr kumimoji="1" lang="ja-JP" altLang="en-US" sz="2800" b="0" i="0" u="none" strike="noStrike" kern="1200" cap="none" spc="0" normalizeH="0" baseline="0" noProof="0" dirty="0">
                <a:ln>
                  <a:noFill/>
                </a:ln>
                <a:solidFill>
                  <a:prstClr val="black"/>
                </a:solidFill>
                <a:effectLst/>
                <a:highlight>
                  <a:srgbClr val="FFCC66"/>
                </a:highlight>
                <a:uLnTx/>
                <a:uFillTx/>
                <a:latin typeface="UD デジタル 教科書体 N-B" panose="02020700000000000000" pitchFamily="17" charset="-128"/>
                <a:ea typeface="UD デジタル 教科書体 N-B" panose="02020700000000000000" pitchFamily="17" charset="-128"/>
                <a:cs typeface="+mn-cs"/>
              </a:rPr>
              <a:t>リーダシップ能力</a:t>
            </a: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が</a:t>
            </a:r>
            <a:endParaRPr kumimoji="1" lang="en-US" altLang="ja-JP"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あるかもしれないぞ！</a:t>
            </a:r>
            <a:endParaRPr kumimoji="1" lang="en-US" altLang="ja-JP"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nvGrpSpPr>
          <p:cNvPr id="19" name="グループ化 18">
            <a:extLst>
              <a:ext uri="{FF2B5EF4-FFF2-40B4-BE49-F238E27FC236}">
                <a16:creationId xmlns:a16="http://schemas.microsoft.com/office/drawing/2014/main" id="{96A8C0D0-0163-4CCD-89BE-5341B93EF2C2}"/>
              </a:ext>
            </a:extLst>
          </p:cNvPr>
          <p:cNvGrpSpPr/>
          <p:nvPr/>
        </p:nvGrpSpPr>
        <p:grpSpPr>
          <a:xfrm>
            <a:off x="300600" y="74143"/>
            <a:ext cx="9000000" cy="698036"/>
            <a:chOff x="1025118" y="12313"/>
            <a:chExt cx="9241282" cy="698036"/>
          </a:xfrm>
        </p:grpSpPr>
        <p:sp>
          <p:nvSpPr>
            <p:cNvPr id="20" name="タイトル 1">
              <a:extLst>
                <a:ext uri="{FF2B5EF4-FFF2-40B4-BE49-F238E27FC236}">
                  <a16:creationId xmlns:a16="http://schemas.microsoft.com/office/drawing/2014/main" id="{1BB04E31-EB54-4398-8D23-D629499E68F1}"/>
                </a:ext>
              </a:extLst>
            </p:cNvPr>
            <p:cNvSpPr txBox="1">
              <a:spLocks/>
            </p:cNvSpPr>
            <p:nvPr/>
          </p:nvSpPr>
          <p:spPr>
            <a:xfrm>
              <a:off x="5190962" y="12313"/>
              <a:ext cx="5075438" cy="698036"/>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みんなで備える</a:t>
              </a:r>
            </a:p>
          </p:txBody>
        </p:sp>
        <p:cxnSp>
          <p:nvCxnSpPr>
            <p:cNvPr id="23" name="直線コネクタ 22">
              <a:extLst>
                <a:ext uri="{FF2B5EF4-FFF2-40B4-BE49-F238E27FC236}">
                  <a16:creationId xmlns:a16="http://schemas.microsoft.com/office/drawing/2014/main" id="{07759A64-9121-40FB-8457-E6AA97A7676D}"/>
                </a:ext>
              </a:extLst>
            </p:cNvPr>
            <p:cNvCxnSpPr/>
            <p:nvPr/>
          </p:nvCxnSpPr>
          <p:spPr>
            <a:xfrm>
              <a:off x="1025118" y="566290"/>
              <a:ext cx="9241282" cy="10679"/>
            </a:xfrm>
            <a:prstGeom prst="line">
              <a:avLst/>
            </a:prstGeom>
          </p:spPr>
          <p:style>
            <a:lnRef idx="1">
              <a:schemeClr val="dk1"/>
            </a:lnRef>
            <a:fillRef idx="0">
              <a:schemeClr val="dk1"/>
            </a:fillRef>
            <a:effectRef idx="0">
              <a:schemeClr val="dk1"/>
            </a:effectRef>
            <a:fontRef idx="minor">
              <a:schemeClr val="tx1"/>
            </a:fontRef>
          </p:style>
        </p:cxnSp>
      </p:grpSp>
      <p:sp>
        <p:nvSpPr>
          <p:cNvPr id="24" name="正方形/長方形 23">
            <a:extLst>
              <a:ext uri="{FF2B5EF4-FFF2-40B4-BE49-F238E27FC236}">
                <a16:creationId xmlns:a16="http://schemas.microsoft.com/office/drawing/2014/main" id="{029C1327-D3A5-46D5-B10E-E6A10199A9F3}"/>
              </a:ext>
            </a:extLst>
          </p:cNvPr>
          <p:cNvSpPr/>
          <p:nvPr/>
        </p:nvSpPr>
        <p:spPr>
          <a:xfrm>
            <a:off x="606823" y="739179"/>
            <a:ext cx="8280000" cy="962104"/>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solidFill>
                <a:latin typeface="UD デジタル 教科書体 NK-B" panose="02020700000000000000" pitchFamily="18" charset="-128"/>
                <a:ea typeface="UD デジタル 教科書体 NK-B" panose="02020700000000000000" pitchFamily="18" charset="-128"/>
              </a:rPr>
              <a:t>強みを見つけよう！</a:t>
            </a:r>
          </a:p>
        </p:txBody>
      </p:sp>
    </p:spTree>
    <p:extLst>
      <p:ext uri="{BB962C8B-B14F-4D97-AF65-F5344CB8AC3E}">
        <p14:creationId xmlns:p14="http://schemas.microsoft.com/office/powerpoint/2010/main" val="3289460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吹き出し: 円形 23">
            <a:extLst>
              <a:ext uri="{FF2B5EF4-FFF2-40B4-BE49-F238E27FC236}">
                <a16:creationId xmlns:a16="http://schemas.microsoft.com/office/drawing/2014/main" id="{A9E383D5-DFC7-407C-9ECB-AACD2BF33FB1}"/>
              </a:ext>
            </a:extLst>
          </p:cNvPr>
          <p:cNvSpPr/>
          <p:nvPr/>
        </p:nvSpPr>
        <p:spPr>
          <a:xfrm>
            <a:off x="5721302" y="10984304"/>
            <a:ext cx="2568231" cy="1469168"/>
          </a:xfrm>
          <a:prstGeom prst="wedgeEllipseCallout">
            <a:avLst>
              <a:gd name="adj1" fmla="val 60612"/>
              <a:gd name="adj2" fmla="val -7519"/>
            </a:avLst>
          </a:prstGeom>
          <a:no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45"/>
            <a:endParaRPr lang="ja-JP" altLang="en-US" sz="1418">
              <a:solidFill>
                <a:prstClr val="white"/>
              </a:solidFill>
              <a:latin typeface="Calibri" panose="020F0502020204030204"/>
              <a:ea typeface="游ゴシック" panose="020B0400000000000000" pitchFamily="50" charset="-128"/>
            </a:endParaRPr>
          </a:p>
        </p:txBody>
      </p:sp>
      <p:sp>
        <p:nvSpPr>
          <p:cNvPr id="20" name="吹き出し: 円形 19">
            <a:extLst>
              <a:ext uri="{FF2B5EF4-FFF2-40B4-BE49-F238E27FC236}">
                <a16:creationId xmlns:a16="http://schemas.microsoft.com/office/drawing/2014/main" id="{9D69BB93-B1E9-407E-AA4B-4CE820E0B3EE}"/>
              </a:ext>
            </a:extLst>
          </p:cNvPr>
          <p:cNvSpPr/>
          <p:nvPr/>
        </p:nvSpPr>
        <p:spPr>
          <a:xfrm>
            <a:off x="1575517" y="10713247"/>
            <a:ext cx="3977640" cy="1904903"/>
          </a:xfrm>
          <a:prstGeom prst="wedgeEllipseCallout">
            <a:avLst>
              <a:gd name="adj1" fmla="val -54454"/>
              <a:gd name="adj2" fmla="val 16597"/>
            </a:avLst>
          </a:prstGeom>
          <a:no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45"/>
            <a:endParaRPr lang="ja-JP" altLang="en-US" sz="1418">
              <a:solidFill>
                <a:prstClr val="white"/>
              </a:solidFill>
              <a:latin typeface="Calibri" panose="020F0502020204030204"/>
              <a:ea typeface="游ゴシック" panose="020B0400000000000000" pitchFamily="50" charset="-128"/>
            </a:endParaRPr>
          </a:p>
        </p:txBody>
      </p:sp>
      <p:sp>
        <p:nvSpPr>
          <p:cNvPr id="28" name="吹き出し: 円形 27">
            <a:extLst>
              <a:ext uri="{FF2B5EF4-FFF2-40B4-BE49-F238E27FC236}">
                <a16:creationId xmlns:a16="http://schemas.microsoft.com/office/drawing/2014/main" id="{17459305-A787-44CE-A1F1-DB1744DD614F}"/>
              </a:ext>
            </a:extLst>
          </p:cNvPr>
          <p:cNvSpPr/>
          <p:nvPr/>
        </p:nvSpPr>
        <p:spPr>
          <a:xfrm>
            <a:off x="6649095" y="2977460"/>
            <a:ext cx="1748407" cy="781520"/>
          </a:xfrm>
          <a:prstGeom prst="wedgeEllipseCallout">
            <a:avLst>
              <a:gd name="adj1" fmla="val 49771"/>
              <a:gd name="adj2" fmla="val 29593"/>
            </a:avLst>
          </a:prstGeom>
          <a:no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45"/>
            <a:endParaRPr lang="ja-JP" altLang="en-US" sz="1418">
              <a:solidFill>
                <a:prstClr val="white"/>
              </a:solidFill>
              <a:latin typeface="Calibri" panose="020F0502020204030204"/>
              <a:ea typeface="游ゴシック" panose="020B0400000000000000" pitchFamily="50" charset="-128"/>
            </a:endParaRPr>
          </a:p>
        </p:txBody>
      </p:sp>
      <p:sp>
        <p:nvSpPr>
          <p:cNvPr id="3" name="正方形/長方形 2">
            <a:extLst>
              <a:ext uri="{FF2B5EF4-FFF2-40B4-BE49-F238E27FC236}">
                <a16:creationId xmlns:a16="http://schemas.microsoft.com/office/drawing/2014/main" id="{6CDF10FB-067F-499D-825F-83B39137C11C}"/>
              </a:ext>
            </a:extLst>
          </p:cNvPr>
          <p:cNvSpPr/>
          <p:nvPr/>
        </p:nvSpPr>
        <p:spPr>
          <a:xfrm>
            <a:off x="1086353" y="720506"/>
            <a:ext cx="7749539" cy="754379"/>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45"/>
            <a:endParaRPr lang="ja-JP" altLang="en-US" sz="1418">
              <a:solidFill>
                <a:prstClr val="white"/>
              </a:solidFill>
              <a:latin typeface="Calibri" panose="020F0502020204030204"/>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50BB3A90-07B5-42F9-BE9D-A733918E240B}"/>
              </a:ext>
            </a:extLst>
          </p:cNvPr>
          <p:cNvSpPr txBox="1"/>
          <p:nvPr/>
        </p:nvSpPr>
        <p:spPr>
          <a:xfrm>
            <a:off x="1131570" y="786021"/>
            <a:ext cx="7749539" cy="625556"/>
          </a:xfrm>
          <a:prstGeom prst="rect">
            <a:avLst/>
          </a:prstGeom>
          <a:noFill/>
        </p:spPr>
        <p:txBody>
          <a:bodyPr wrap="square" rtlCol="0">
            <a:spAutoFit/>
          </a:bodyPr>
          <a:lstStyle/>
          <a:p>
            <a:pPr defTabSz="360045"/>
            <a:r>
              <a:rPr lang="ja-JP" altLang="en-US" sz="3465" b="1" dirty="0">
                <a:solidFill>
                  <a:prstClr val="black"/>
                </a:solidFill>
                <a:latin typeface="Calibri" panose="020F0502020204030204"/>
                <a:ea typeface="游ゴシック" panose="020B0400000000000000" pitchFamily="50" charset="-128"/>
              </a:rPr>
              <a:t>地域の危険度をリアルタイムで確認！</a:t>
            </a:r>
          </a:p>
        </p:txBody>
      </p:sp>
      <p:sp>
        <p:nvSpPr>
          <p:cNvPr id="6" name="テキスト ボックス 5">
            <a:extLst>
              <a:ext uri="{FF2B5EF4-FFF2-40B4-BE49-F238E27FC236}">
                <a16:creationId xmlns:a16="http://schemas.microsoft.com/office/drawing/2014/main" id="{6CAC31B6-B0A5-4691-A535-56CBD7341BE1}"/>
              </a:ext>
            </a:extLst>
          </p:cNvPr>
          <p:cNvSpPr txBox="1"/>
          <p:nvPr/>
        </p:nvSpPr>
        <p:spPr>
          <a:xfrm>
            <a:off x="1237986" y="1603591"/>
            <a:ext cx="7159515" cy="1401153"/>
          </a:xfrm>
          <a:prstGeom prst="rect">
            <a:avLst/>
          </a:prstGeom>
          <a:noFill/>
        </p:spPr>
        <p:txBody>
          <a:bodyPr wrap="square" rtlCol="0">
            <a:spAutoFit/>
          </a:bodyPr>
          <a:lstStyle/>
          <a:p>
            <a:pPr defTabSz="360045"/>
            <a:r>
              <a:rPr lang="ja-JP" altLang="en-US" sz="2835" b="1" dirty="0">
                <a:solidFill>
                  <a:prstClr val="black"/>
                </a:solidFill>
                <a:latin typeface="Calibri" panose="020F0502020204030204"/>
                <a:ea typeface="游ゴシック" panose="020B0400000000000000" pitchFamily="50" charset="-128"/>
              </a:rPr>
              <a:t>～キキクル</a:t>
            </a:r>
            <a:r>
              <a:rPr lang="en-US" altLang="ja-JP" sz="2835" b="1" dirty="0">
                <a:solidFill>
                  <a:prstClr val="black"/>
                </a:solidFill>
                <a:latin typeface="Calibri" panose="020F0502020204030204"/>
                <a:ea typeface="游ゴシック" panose="020B0400000000000000" pitchFamily="50" charset="-128"/>
              </a:rPr>
              <a:t>(</a:t>
            </a:r>
            <a:r>
              <a:rPr lang="ja-JP" altLang="en-US" sz="2835" b="1" dirty="0">
                <a:solidFill>
                  <a:prstClr val="black"/>
                </a:solidFill>
                <a:latin typeface="Calibri" panose="020F0502020204030204"/>
                <a:ea typeface="游ゴシック" panose="020B0400000000000000" pitchFamily="50" charset="-128"/>
              </a:rPr>
              <a:t>危険度分布</a:t>
            </a:r>
            <a:r>
              <a:rPr lang="en-US" altLang="ja-JP" sz="2835" b="1" dirty="0">
                <a:solidFill>
                  <a:prstClr val="black"/>
                </a:solidFill>
                <a:latin typeface="Calibri" panose="020F0502020204030204"/>
                <a:ea typeface="游ゴシック" panose="020B0400000000000000" pitchFamily="50" charset="-128"/>
              </a:rPr>
              <a:t>)</a:t>
            </a:r>
            <a:r>
              <a:rPr lang="ja-JP" altLang="en-US" sz="2835" b="1" dirty="0">
                <a:solidFill>
                  <a:prstClr val="black"/>
                </a:solidFill>
                <a:latin typeface="Calibri" panose="020F0502020204030204"/>
                <a:ea typeface="游ゴシック" panose="020B0400000000000000" pitchFamily="50" charset="-128"/>
              </a:rPr>
              <a:t>～</a:t>
            </a:r>
            <a:endParaRPr lang="en-US" altLang="ja-JP" sz="2835" b="1" dirty="0">
              <a:solidFill>
                <a:prstClr val="black"/>
              </a:solidFill>
              <a:latin typeface="Calibri" panose="020F0502020204030204"/>
              <a:ea typeface="游ゴシック" panose="020B0400000000000000" pitchFamily="50" charset="-128"/>
            </a:endParaRPr>
          </a:p>
          <a:p>
            <a:pPr defTabSz="360045"/>
            <a:r>
              <a:rPr lang="ja-JP" altLang="en-US" sz="2835" dirty="0">
                <a:solidFill>
                  <a:prstClr val="black"/>
                </a:solidFill>
                <a:latin typeface="Calibri" panose="020F0502020204030204"/>
                <a:ea typeface="游ゴシック" panose="020B0400000000000000" pitchFamily="50" charset="-128"/>
              </a:rPr>
              <a:t>気象庁のサイト、</a:t>
            </a:r>
            <a:r>
              <a:rPr lang="ja-JP" altLang="en-US" sz="2835" dirty="0">
                <a:solidFill>
                  <a:srgbClr val="FF0000"/>
                </a:solidFill>
                <a:latin typeface="Calibri" panose="020F0502020204030204"/>
                <a:ea typeface="游ゴシック" panose="020B0400000000000000" pitchFamily="50" charset="-128"/>
              </a:rPr>
              <a:t>キキクル</a:t>
            </a:r>
            <a:r>
              <a:rPr lang="ja-JP" altLang="en-US" sz="2835" dirty="0">
                <a:solidFill>
                  <a:prstClr val="black"/>
                </a:solidFill>
                <a:latin typeface="Calibri" panose="020F0502020204030204"/>
                <a:ea typeface="游ゴシック" panose="020B0400000000000000" pitchFamily="50" charset="-128"/>
              </a:rPr>
              <a:t>から地域の危険度をリアルタイムで</a:t>
            </a:r>
            <a:r>
              <a:rPr lang="ja-JP" altLang="en-US" sz="2835" dirty="0">
                <a:solidFill>
                  <a:prstClr val="black"/>
                </a:solidFill>
                <a:highlight>
                  <a:srgbClr val="CCFFFF"/>
                </a:highlight>
                <a:latin typeface="Calibri" panose="020F0502020204030204"/>
                <a:ea typeface="游ゴシック" panose="020B0400000000000000" pitchFamily="50" charset="-128"/>
              </a:rPr>
              <a:t>簡単に</a:t>
            </a:r>
            <a:r>
              <a:rPr lang="ja-JP" altLang="en-US" sz="2835" dirty="0">
                <a:solidFill>
                  <a:prstClr val="black"/>
                </a:solidFill>
                <a:latin typeface="Calibri" panose="020F0502020204030204"/>
                <a:ea typeface="游ゴシック" panose="020B0400000000000000" pitchFamily="50" charset="-128"/>
              </a:rPr>
              <a:t>確認できます！</a:t>
            </a:r>
          </a:p>
        </p:txBody>
      </p:sp>
      <p:sp>
        <p:nvSpPr>
          <p:cNvPr id="7" name="テキスト ボックス 6">
            <a:extLst>
              <a:ext uri="{FF2B5EF4-FFF2-40B4-BE49-F238E27FC236}">
                <a16:creationId xmlns:a16="http://schemas.microsoft.com/office/drawing/2014/main" id="{BF570DDC-A019-40BA-963A-97BE5F03D1D3}"/>
              </a:ext>
            </a:extLst>
          </p:cNvPr>
          <p:cNvSpPr txBox="1"/>
          <p:nvPr/>
        </p:nvSpPr>
        <p:spPr>
          <a:xfrm>
            <a:off x="1237986" y="3446145"/>
            <a:ext cx="7159515" cy="480131"/>
          </a:xfrm>
          <a:prstGeom prst="rect">
            <a:avLst/>
          </a:prstGeom>
          <a:noFill/>
        </p:spPr>
        <p:txBody>
          <a:bodyPr wrap="square" rtlCol="0">
            <a:spAutoFit/>
          </a:bodyPr>
          <a:lstStyle/>
          <a:p>
            <a:pPr defTabSz="360045"/>
            <a:r>
              <a:rPr lang="ja-JP" altLang="en-US" dirty="0">
                <a:solidFill>
                  <a:prstClr val="black"/>
                </a:solidFill>
                <a:latin typeface="Calibri" panose="020F0502020204030204"/>
                <a:ea typeface="游ゴシック" panose="020B0400000000000000" pitchFamily="50" charset="-128"/>
              </a:rPr>
              <a:t>①まずは「気象庁キキクル」で検索！</a:t>
            </a:r>
          </a:p>
        </p:txBody>
      </p:sp>
      <p:pic>
        <p:nvPicPr>
          <p:cNvPr id="9" name="図 8" descr="グラフィカル ユーザー インターフェイス, テキスト, アプリケーション, メール&#10;&#10;自動的に生成された説明">
            <a:extLst>
              <a:ext uri="{FF2B5EF4-FFF2-40B4-BE49-F238E27FC236}">
                <a16:creationId xmlns:a16="http://schemas.microsoft.com/office/drawing/2014/main" id="{0F83CDF3-21E8-4E67-82FC-1CCA951CB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387" y="4048507"/>
            <a:ext cx="6229658" cy="3198113"/>
          </a:xfrm>
          <a:prstGeom prst="rect">
            <a:avLst/>
          </a:prstGeom>
        </p:spPr>
      </p:pic>
      <p:sp>
        <p:nvSpPr>
          <p:cNvPr id="5" name="矢印: 左 4">
            <a:extLst>
              <a:ext uri="{FF2B5EF4-FFF2-40B4-BE49-F238E27FC236}">
                <a16:creationId xmlns:a16="http://schemas.microsoft.com/office/drawing/2014/main" id="{AAC65E10-6B9E-4E00-BA1E-04EBA2C76B7A}"/>
              </a:ext>
            </a:extLst>
          </p:cNvPr>
          <p:cNvSpPr/>
          <p:nvPr/>
        </p:nvSpPr>
        <p:spPr>
          <a:xfrm rot="18803173">
            <a:off x="4796863" y="5210087"/>
            <a:ext cx="551448" cy="52322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45"/>
            <a:endParaRPr lang="ja-JP" altLang="en-US" sz="1418">
              <a:solidFill>
                <a:srgbClr val="FF0000"/>
              </a:solidFill>
              <a:latin typeface="Calibri" panose="020F0502020204030204"/>
              <a:ea typeface="游ゴシック" panose="020B0400000000000000" pitchFamily="50" charset="-128"/>
            </a:endParaRPr>
          </a:p>
        </p:txBody>
      </p:sp>
      <p:sp>
        <p:nvSpPr>
          <p:cNvPr id="11" name="楕円 10">
            <a:extLst>
              <a:ext uri="{FF2B5EF4-FFF2-40B4-BE49-F238E27FC236}">
                <a16:creationId xmlns:a16="http://schemas.microsoft.com/office/drawing/2014/main" id="{F3966E2C-A865-4C10-A5A9-D0C5E0B1130D}"/>
              </a:ext>
            </a:extLst>
          </p:cNvPr>
          <p:cNvSpPr/>
          <p:nvPr/>
        </p:nvSpPr>
        <p:spPr>
          <a:xfrm>
            <a:off x="5231698" y="4687167"/>
            <a:ext cx="2949836" cy="781520"/>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45"/>
            <a:endParaRPr lang="ja-JP" altLang="en-US" sz="1418">
              <a:solidFill>
                <a:prstClr val="white"/>
              </a:solidFill>
              <a:latin typeface="Calibri" panose="020F0502020204030204"/>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C3C4FAE-4679-4536-A5A8-19CCF5DF7212}"/>
              </a:ext>
            </a:extLst>
          </p:cNvPr>
          <p:cNvSpPr txBox="1"/>
          <p:nvPr/>
        </p:nvSpPr>
        <p:spPr>
          <a:xfrm>
            <a:off x="5300343" y="4850741"/>
            <a:ext cx="3154680" cy="480131"/>
          </a:xfrm>
          <a:prstGeom prst="rect">
            <a:avLst/>
          </a:prstGeom>
          <a:noFill/>
        </p:spPr>
        <p:txBody>
          <a:bodyPr wrap="square" rtlCol="0">
            <a:spAutoFit/>
          </a:bodyPr>
          <a:lstStyle/>
          <a:p>
            <a:pPr defTabSz="360045"/>
            <a:r>
              <a:rPr lang="ja-JP" altLang="en-US" dirty="0">
                <a:solidFill>
                  <a:prstClr val="black"/>
                </a:solidFill>
                <a:latin typeface="Calibri" panose="020F0502020204030204"/>
                <a:ea typeface="游ゴシック" panose="020B0400000000000000" pitchFamily="50" charset="-128"/>
              </a:rPr>
              <a:t>②ここをクリック</a:t>
            </a:r>
          </a:p>
        </p:txBody>
      </p:sp>
      <p:pic>
        <p:nvPicPr>
          <p:cNvPr id="13" name="図 12" descr="マップ&#10;&#10;自動的に生成された説明">
            <a:extLst>
              <a:ext uri="{FF2B5EF4-FFF2-40B4-BE49-F238E27FC236}">
                <a16:creationId xmlns:a16="http://schemas.microsoft.com/office/drawing/2014/main" id="{8E002EB9-F87E-43AA-9AFF-E54C615334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0298" y="7332914"/>
            <a:ext cx="6214891" cy="3198113"/>
          </a:xfrm>
          <a:prstGeom prst="rect">
            <a:avLst/>
          </a:prstGeom>
        </p:spPr>
      </p:pic>
      <p:sp>
        <p:nvSpPr>
          <p:cNvPr id="15" name="楕円 14">
            <a:extLst>
              <a:ext uri="{FF2B5EF4-FFF2-40B4-BE49-F238E27FC236}">
                <a16:creationId xmlns:a16="http://schemas.microsoft.com/office/drawing/2014/main" id="{ADAED638-2B9C-449D-A391-C7E30AD86B68}"/>
              </a:ext>
            </a:extLst>
          </p:cNvPr>
          <p:cNvSpPr/>
          <p:nvPr/>
        </p:nvSpPr>
        <p:spPr>
          <a:xfrm>
            <a:off x="1693154" y="8381291"/>
            <a:ext cx="3607189" cy="977265"/>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0045"/>
            <a:endParaRPr lang="ja-JP" altLang="en-US" sz="1418">
              <a:solidFill>
                <a:prstClr val="white"/>
              </a:solidFill>
              <a:latin typeface="Calibri" panose="020F0502020204030204"/>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1D08A7ED-CD72-4F75-8819-6F2460831B90}"/>
              </a:ext>
            </a:extLst>
          </p:cNvPr>
          <p:cNvSpPr txBox="1"/>
          <p:nvPr/>
        </p:nvSpPr>
        <p:spPr>
          <a:xfrm>
            <a:off x="1971675" y="8521065"/>
            <a:ext cx="3328668" cy="770980"/>
          </a:xfrm>
          <a:prstGeom prst="rect">
            <a:avLst/>
          </a:prstGeom>
          <a:noFill/>
        </p:spPr>
        <p:txBody>
          <a:bodyPr wrap="square" rtlCol="0">
            <a:spAutoFit/>
          </a:bodyPr>
          <a:lstStyle/>
          <a:p>
            <a:pPr defTabSz="360045"/>
            <a:r>
              <a:rPr lang="ja-JP" altLang="en-US" sz="2205" dirty="0">
                <a:solidFill>
                  <a:prstClr val="black"/>
                </a:solidFill>
                <a:latin typeface="Calibri" panose="020F0502020204030204"/>
                <a:ea typeface="游ゴシック" panose="020B0400000000000000" pitchFamily="50" charset="-128"/>
              </a:rPr>
              <a:t>③地図上の色によりひと目で危険度が分かる！</a:t>
            </a:r>
          </a:p>
        </p:txBody>
      </p:sp>
      <p:pic>
        <p:nvPicPr>
          <p:cNvPr id="17" name="図 16" descr="部屋, 時計 が含まれている画像&#10;&#10;自動的に生成された説明">
            <a:extLst>
              <a:ext uri="{FF2B5EF4-FFF2-40B4-BE49-F238E27FC236}">
                <a16:creationId xmlns:a16="http://schemas.microsoft.com/office/drawing/2014/main" id="{28A1CEF0-75F4-4D02-BA32-8AC216C0E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759992"/>
            <a:ext cx="1603009" cy="1897053"/>
          </a:xfrm>
          <a:prstGeom prst="rect">
            <a:avLst/>
          </a:prstGeom>
        </p:spPr>
      </p:pic>
      <p:sp>
        <p:nvSpPr>
          <p:cNvPr id="19" name="テキスト ボックス 18">
            <a:extLst>
              <a:ext uri="{FF2B5EF4-FFF2-40B4-BE49-F238E27FC236}">
                <a16:creationId xmlns:a16="http://schemas.microsoft.com/office/drawing/2014/main" id="{372D9041-257E-40F4-9CBA-B74BEA9BAF63}"/>
              </a:ext>
            </a:extLst>
          </p:cNvPr>
          <p:cNvSpPr txBox="1"/>
          <p:nvPr/>
        </p:nvSpPr>
        <p:spPr>
          <a:xfrm>
            <a:off x="2003331" y="10961921"/>
            <a:ext cx="3345609" cy="1449628"/>
          </a:xfrm>
          <a:prstGeom prst="rect">
            <a:avLst/>
          </a:prstGeom>
          <a:noFill/>
        </p:spPr>
        <p:txBody>
          <a:bodyPr wrap="square" rtlCol="0">
            <a:spAutoFit/>
          </a:bodyPr>
          <a:lstStyle/>
          <a:p>
            <a:pPr defTabSz="360045"/>
            <a:r>
              <a:rPr lang="ja-JP" altLang="en-US" sz="2205" dirty="0">
                <a:solidFill>
                  <a:prstClr val="black"/>
                </a:solidFill>
                <a:latin typeface="Calibri" panose="020F0502020204030204"/>
                <a:ea typeface="游ゴシック" panose="020B0400000000000000" pitchFamily="50" charset="-128"/>
              </a:rPr>
              <a:t>地図で遠くにいるおじいちゃんおばあちゃんの地域の危険度も簡単に知ることができる</a:t>
            </a:r>
            <a:r>
              <a:rPr lang="ja-JP" altLang="en-US" sz="2205" dirty="0" smtClean="0">
                <a:solidFill>
                  <a:prstClr val="black"/>
                </a:solidFill>
                <a:latin typeface="Calibri" panose="020F0502020204030204"/>
                <a:ea typeface="游ゴシック" panose="020B0400000000000000" pitchFamily="50" charset="-128"/>
              </a:rPr>
              <a:t>ね！</a:t>
            </a:r>
            <a:endParaRPr lang="ja-JP" altLang="en-US" sz="2205" dirty="0">
              <a:solidFill>
                <a:prstClr val="black"/>
              </a:solidFill>
              <a:latin typeface="Calibri" panose="020F0502020204030204"/>
              <a:ea typeface="游ゴシック" panose="020B0400000000000000" pitchFamily="50" charset="-128"/>
            </a:endParaRPr>
          </a:p>
        </p:txBody>
      </p:sp>
      <p:pic>
        <p:nvPicPr>
          <p:cNvPr id="22" name="図 21" descr="部屋, 時計 が含まれている画像&#10;&#10;自動的に生成された説明">
            <a:extLst>
              <a:ext uri="{FF2B5EF4-FFF2-40B4-BE49-F238E27FC236}">
                <a16:creationId xmlns:a16="http://schemas.microsoft.com/office/drawing/2014/main" id="{097AAF14-06CC-4087-8002-80D5BACC0F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5684" y="10716425"/>
            <a:ext cx="1620417" cy="1940620"/>
          </a:xfrm>
          <a:prstGeom prst="rect">
            <a:avLst/>
          </a:prstGeom>
        </p:spPr>
      </p:pic>
      <p:sp>
        <p:nvSpPr>
          <p:cNvPr id="23" name="テキスト ボックス 22">
            <a:extLst>
              <a:ext uri="{FF2B5EF4-FFF2-40B4-BE49-F238E27FC236}">
                <a16:creationId xmlns:a16="http://schemas.microsoft.com/office/drawing/2014/main" id="{50B22111-B6F0-484C-BA0C-EF36C27F2D5B}"/>
              </a:ext>
            </a:extLst>
          </p:cNvPr>
          <p:cNvSpPr txBox="1"/>
          <p:nvPr/>
        </p:nvSpPr>
        <p:spPr>
          <a:xfrm>
            <a:off x="5952557" y="11198010"/>
            <a:ext cx="2352234" cy="1110304"/>
          </a:xfrm>
          <a:prstGeom prst="rect">
            <a:avLst/>
          </a:prstGeom>
          <a:noFill/>
        </p:spPr>
        <p:txBody>
          <a:bodyPr wrap="square" rtlCol="0">
            <a:spAutoFit/>
          </a:bodyPr>
          <a:lstStyle/>
          <a:p>
            <a:pPr defTabSz="360045"/>
            <a:r>
              <a:rPr lang="ja-JP" altLang="en-US" sz="2205" dirty="0">
                <a:solidFill>
                  <a:prstClr val="black"/>
                </a:solidFill>
                <a:latin typeface="Calibri" panose="020F0502020204030204"/>
                <a:ea typeface="游ゴシック" panose="020B0400000000000000" pitchFamily="50" charset="-128"/>
              </a:rPr>
              <a:t>危険度を見て避難の目安にできるね！</a:t>
            </a:r>
          </a:p>
        </p:txBody>
      </p:sp>
      <p:pic>
        <p:nvPicPr>
          <p:cNvPr id="26" name="図 25">
            <a:extLst>
              <a:ext uri="{FF2B5EF4-FFF2-40B4-BE49-F238E27FC236}">
                <a16:creationId xmlns:a16="http://schemas.microsoft.com/office/drawing/2014/main" id="{BC802D1C-C32D-4F4B-9AC5-A1555D83B9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1534" y="2761220"/>
            <a:ext cx="1410973" cy="1410973"/>
          </a:xfrm>
          <a:prstGeom prst="rect">
            <a:avLst/>
          </a:prstGeom>
        </p:spPr>
      </p:pic>
      <p:sp>
        <p:nvSpPr>
          <p:cNvPr id="27" name="テキスト ボックス 26">
            <a:extLst>
              <a:ext uri="{FF2B5EF4-FFF2-40B4-BE49-F238E27FC236}">
                <a16:creationId xmlns:a16="http://schemas.microsoft.com/office/drawing/2014/main" id="{F26170F5-A6ED-463C-999B-7FB36C03F21C}"/>
              </a:ext>
            </a:extLst>
          </p:cNvPr>
          <p:cNvSpPr txBox="1"/>
          <p:nvPr/>
        </p:nvSpPr>
        <p:spPr>
          <a:xfrm>
            <a:off x="6777804" y="3063047"/>
            <a:ext cx="1648458" cy="674031"/>
          </a:xfrm>
          <a:prstGeom prst="rect">
            <a:avLst/>
          </a:prstGeom>
          <a:noFill/>
        </p:spPr>
        <p:txBody>
          <a:bodyPr wrap="square" rtlCol="0">
            <a:spAutoFit/>
          </a:bodyPr>
          <a:lstStyle/>
          <a:p>
            <a:pPr defTabSz="360045"/>
            <a:r>
              <a:rPr lang="ja-JP" altLang="en-US" sz="1890" dirty="0">
                <a:solidFill>
                  <a:prstClr val="black"/>
                </a:solidFill>
                <a:latin typeface="Calibri" panose="020F0502020204030204"/>
                <a:ea typeface="游ゴシック" panose="020B0400000000000000" pitchFamily="50" charset="-128"/>
              </a:rPr>
              <a:t>今一緒にやってみよう！</a:t>
            </a:r>
          </a:p>
        </p:txBody>
      </p:sp>
      <p:grpSp>
        <p:nvGrpSpPr>
          <p:cNvPr id="29" name="グループ化 28">
            <a:extLst>
              <a:ext uri="{FF2B5EF4-FFF2-40B4-BE49-F238E27FC236}">
                <a16:creationId xmlns:a16="http://schemas.microsoft.com/office/drawing/2014/main" id="{FA8FA347-2753-4830-83DC-215A19987E68}"/>
              </a:ext>
            </a:extLst>
          </p:cNvPr>
          <p:cNvGrpSpPr/>
          <p:nvPr/>
        </p:nvGrpSpPr>
        <p:grpSpPr>
          <a:xfrm>
            <a:off x="461122" y="74143"/>
            <a:ext cx="9000000" cy="698036"/>
            <a:chOff x="1189943" y="12313"/>
            <a:chExt cx="9241282" cy="698036"/>
          </a:xfrm>
        </p:grpSpPr>
        <p:sp>
          <p:nvSpPr>
            <p:cNvPr id="30" name="タイトル 1">
              <a:extLst>
                <a:ext uri="{FF2B5EF4-FFF2-40B4-BE49-F238E27FC236}">
                  <a16:creationId xmlns:a16="http://schemas.microsoft.com/office/drawing/2014/main" id="{5A39232A-4312-4C6A-A1C5-6115D14D957B}"/>
                </a:ext>
              </a:extLst>
            </p:cNvPr>
            <p:cNvSpPr txBox="1">
              <a:spLocks/>
            </p:cNvSpPr>
            <p:nvPr/>
          </p:nvSpPr>
          <p:spPr>
            <a:xfrm>
              <a:off x="5190962" y="12313"/>
              <a:ext cx="5075438" cy="698036"/>
            </a:xfrm>
            <a:prstGeom prst="rect">
              <a:avLst/>
            </a:prstGeom>
          </p:spPr>
          <p:txBody>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algn="r">
                <a:defRPr/>
              </a:pPr>
              <a:r>
                <a:rPr lang="ja-JP" altLang="en-US" sz="28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みんなで備える</a:t>
              </a:r>
            </a:p>
          </p:txBody>
        </p:sp>
        <p:cxnSp>
          <p:nvCxnSpPr>
            <p:cNvPr id="31" name="直線コネクタ 30">
              <a:extLst>
                <a:ext uri="{FF2B5EF4-FFF2-40B4-BE49-F238E27FC236}">
                  <a16:creationId xmlns:a16="http://schemas.microsoft.com/office/drawing/2014/main" id="{E3ECD092-F1E4-40AA-B830-269D57265F3A}"/>
                </a:ext>
              </a:extLst>
            </p:cNvPr>
            <p:cNvCxnSpPr/>
            <p:nvPr/>
          </p:nvCxnSpPr>
          <p:spPr>
            <a:xfrm>
              <a:off x="1189943" y="650338"/>
              <a:ext cx="9241282" cy="10679"/>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053096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854</Words>
  <Application>Microsoft Office PowerPoint</Application>
  <PresentationFormat>A3 297x420 mm</PresentationFormat>
  <Paragraphs>128</Paragraphs>
  <Slides>8</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5</vt:i4>
      </vt:variant>
      <vt:variant>
        <vt:lpstr>スライド タイトル</vt:lpstr>
      </vt:variant>
      <vt:variant>
        <vt:i4>8</vt:i4>
      </vt:variant>
    </vt:vector>
  </HeadingPairs>
  <TitlesOfParts>
    <vt:vector size="26" baseType="lpstr">
      <vt:lpstr>HGP創英角ﾎﾟｯﾌﾟ体</vt:lpstr>
      <vt:lpstr>HG創英角ﾎﾟｯﾌﾟ体</vt:lpstr>
      <vt:lpstr>ＭＳ Ｐゴシック</vt:lpstr>
      <vt:lpstr>UD デジタル 教科書体 N-B</vt:lpstr>
      <vt:lpstr>UD デジタル 教科書体 NK-B</vt:lpstr>
      <vt:lpstr>UD デジタル 教科書体 NK-R</vt:lpstr>
      <vt:lpstr>UD デジタル 教科書体 NP-R</vt:lpstr>
      <vt:lpstr>游ゴシック</vt:lpstr>
      <vt:lpstr>游ゴシック Light</vt:lpstr>
      <vt:lpstr>Arial</vt:lpstr>
      <vt:lpstr>Calibri</vt:lpstr>
      <vt:lpstr>Calibri Light</vt:lpstr>
      <vt:lpstr>Wingdings 2</vt:lpstr>
      <vt:lpstr>Office ​​テーマ</vt:lpstr>
      <vt:lpstr>HDOfficeLightV0</vt:lpstr>
      <vt:lpstr>Office テーマ</vt:lpstr>
      <vt:lpstr>1_Office テーマ</vt:lpstr>
      <vt:lpstr>1_HDOfficeLightV0</vt:lpstr>
      <vt:lpstr>PowerPoint プレゼンテーション</vt:lpstr>
      <vt:lpstr>PowerPoint プレゼンテーション</vt:lpstr>
      <vt:lpstr>PowerPoint プレゼンテーション</vt:lpstr>
      <vt:lpstr>避難所開設訓練の例</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2021-09-22T08:36:26Z</dcterms:created>
  <dcterms:modified xsi:type="dcterms:W3CDTF">2021-09-27T00:56:00Z</dcterms:modified>
</cp:coreProperties>
</file>