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D"/>
    <a:srgbClr val="FFFF99"/>
    <a:srgbClr val="CCECFF"/>
    <a:srgbClr val="FF3300"/>
    <a:srgbClr val="FFFF66"/>
    <a:srgbClr val="996600"/>
    <a:srgbClr val="CCFF33"/>
    <a:srgbClr val="66FFFF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3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/>
          <a:lstStyle>
            <a:lvl1pPr algn="r">
              <a:defRPr sz="1200"/>
            </a:lvl1pPr>
          </a:lstStyle>
          <a:p>
            <a:fld id="{58E71ED2-361B-4557-A284-409827CDB722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4" tIns="45272" rIns="90544" bIns="452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8" y="4720872"/>
            <a:ext cx="5445446" cy="4473647"/>
          </a:xfrm>
          <a:prstGeom prst="rect">
            <a:avLst/>
          </a:prstGeom>
        </p:spPr>
        <p:txBody>
          <a:bodyPr vert="horz" lIns="90544" tIns="45272" rIns="90544" bIns="4527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168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0168"/>
            <a:ext cx="2949420" cy="497597"/>
          </a:xfrm>
          <a:prstGeom prst="rect">
            <a:avLst/>
          </a:prstGeom>
        </p:spPr>
        <p:txBody>
          <a:bodyPr vert="horz" lIns="90544" tIns="45272" rIns="90544" bIns="45272" rtlCol="0" anchor="b"/>
          <a:lstStyle>
            <a:lvl1pPr algn="r">
              <a:defRPr sz="1200"/>
            </a:lvl1pPr>
          </a:lstStyle>
          <a:p>
            <a:fld id="{08FFA620-D42D-4CAF-BF3A-3977E9164F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51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>
              <a:ln w="6350" cmpd="sng">
                <a:noFill/>
                <a:prstDash val="solid"/>
                <a:miter lim="800000"/>
              </a:ln>
              <a:solidFill>
                <a:srgbClr val="FF33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ＨＰ特太ゴシック体" pitchFamily="50" charset="-128"/>
              <a:ea typeface="ＤＨＰ特太ゴシック体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FA620-D42D-4CAF-BF3A-3977E9164F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94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26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27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573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39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431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313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9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3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8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FCCD-702E-4D3B-BD3C-1722966A1DBA}" type="datetimeFigureOut">
              <a:rPr kumimoji="1" lang="ja-JP" altLang="en-US" smtClean="0"/>
              <a:t>2019/6/18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7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331001" y="2877154"/>
            <a:ext cx="6203165" cy="6756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60648" y="1098054"/>
            <a:ext cx="6336704" cy="8607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60648" y="1098055"/>
            <a:ext cx="63367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34400" y="1404376"/>
            <a:ext cx="6136393" cy="1310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今年度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の「大阪府安全なまちづくり推進月間」でも、当推進会議の構成員の皆様が府内各地区の防犯ボランティア団体、事業者の皆様、自治体、警察の方々とともに、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防犯キャンペーン等を行い、犯罪被害に遭わないように、広く府民の方々に自主防犯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意識の向上を図りました。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各構成員の皆様の活動を次のとおり、ご紹介します。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139484" y="0"/>
            <a:ext cx="6552728" cy="1098055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7F7F7F"/>
            </a:solidFill>
            <a:round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050" b="0" i="0" u="none" strike="noStrike" baseline="0">
                <a:solidFill>
                  <a:srgbClr val="000000"/>
                </a:solidFill>
                <a:latin typeface="ＭＳ 明朝"/>
                <a:ea typeface="ＭＳ 明朝"/>
              </a:rPr>
              <a:t>　　　　　　　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908720" y="249669"/>
            <a:ext cx="3812907" cy="6711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b="1" kern="10" spc="0" dirty="0">
                <a:ln w="3175">
                  <a:solidFill>
                    <a:srgbClr val="243F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F81BD"/>
                    </a:gs>
                    <a:gs pos="100000">
                      <a:srgbClr val="4F81BD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effectLst>
                  <a:prstShdw prst="shdw18" dist="17961" dir="13500000">
                    <a:srgbClr val="243F60">
                      <a:gamma/>
                      <a:shade val="60000"/>
                      <a:invGamma/>
                    </a:srgbClr>
                  </a:prstShdw>
                </a:effectLst>
                <a:latin typeface="HG創英角ｺﾞｼｯｸUB"/>
                <a:ea typeface="HG創英角ｺﾞｼｯｸUB"/>
              </a:rPr>
              <a:t> 安まち通信</a:t>
            </a:r>
          </a:p>
        </p:txBody>
      </p:sp>
      <p:pic>
        <p:nvPicPr>
          <p:cNvPr id="22" name="Picture 2" descr="http://www.lan.pref.osaka.jp/11604/02_tool/logo/ExpoOsakaLoB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4" y="233001"/>
            <a:ext cx="675570" cy="7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7" y="233001"/>
            <a:ext cx="601016" cy="6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06898"/>
              </p:ext>
            </p:extLst>
          </p:nvPr>
        </p:nvGraphicFramePr>
        <p:xfrm>
          <a:off x="5339245" y="200472"/>
          <a:ext cx="1294396" cy="68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平成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kumimoji="1" lang="ja-JP" altLang="en-US" sz="1000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aseline="0" dirty="0" smtClean="0"/>
                        <a:t>大阪府安全なまちづくり推進会議</a:t>
                      </a:r>
                      <a:endParaRPr kumimoji="1" lang="ja-JP" altLang="en-US" sz="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第</a:t>
                      </a:r>
                      <a:r>
                        <a:rPr kumimoji="1" lang="en-US" altLang="ja-JP" sz="900" dirty="0" smtClean="0"/>
                        <a:t>10</a:t>
                      </a:r>
                      <a:r>
                        <a:rPr kumimoji="1" lang="ja-JP" altLang="en-US" sz="900" dirty="0" smtClean="0"/>
                        <a:t>号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メモ 35"/>
          <p:cNvSpPr/>
          <p:nvPr/>
        </p:nvSpPr>
        <p:spPr>
          <a:xfrm>
            <a:off x="393821" y="3255284"/>
            <a:ext cx="6061360" cy="2808312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4401" y="1352600"/>
            <a:ext cx="6199765" cy="1362391"/>
          </a:xfrm>
          <a:prstGeom prst="rect">
            <a:avLst/>
          </a:prstGeom>
          <a:noFill/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31001" y="2750284"/>
            <a:ext cx="2809967" cy="2537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ea typeface="ＦＡ Ｐ ゴシック"/>
              </a:rPr>
              <a:t>当推進会議構成員の皆様の取組み</a:t>
            </a:r>
            <a:endParaRPr kumimoji="1" lang="ja-JP" altLang="en-US" sz="1200" b="1" dirty="0">
              <a:solidFill>
                <a:srgbClr val="FF0000"/>
              </a:solidFill>
              <a:ea typeface="ＦＡ Ｐ ゴシック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60649" y="1005815"/>
            <a:ext cx="6336704" cy="3985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i="1" dirty="0" smtClean="0">
              <a:solidFill>
                <a:srgbClr val="FF0000"/>
              </a:solidFill>
              <a:latin typeface="ＦＡ Ｐ ゴシック" panose="020B0600000000000000" pitchFamily="50" charset="-128"/>
              <a:ea typeface="ＦＡ Ｐ ゴシック" panose="020B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0649" y="1004266"/>
            <a:ext cx="63367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平成</a:t>
            </a:r>
            <a:r>
              <a:rPr lang="en-US" altLang="ja-JP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r>
              <a:rPr lang="ja-JP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年度大阪府</a:t>
            </a:r>
            <a:r>
              <a:rPr lang="ja-JP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安全</a:t>
            </a:r>
            <a:r>
              <a:rPr lang="ja-JP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なまちづくり推進月間の取組報告</a:t>
            </a:r>
            <a:endParaRPr lang="ja-JP" alt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ホームベース 2"/>
          <p:cNvSpPr/>
          <p:nvPr/>
        </p:nvSpPr>
        <p:spPr>
          <a:xfrm>
            <a:off x="380069" y="3134643"/>
            <a:ext cx="2313239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</a:rPr>
              <a:t>黒山地域安全大会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8562" y="3437930"/>
            <a:ext cx="59546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日（金）午後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　場所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：堺市東区・大阪初芝学園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ホール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等：黒山防犯協議会、摂南大学中沼研究所、大阪府黒山警察署等　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ja-JP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メモ 36"/>
          <p:cNvSpPr/>
          <p:nvPr/>
        </p:nvSpPr>
        <p:spPr>
          <a:xfrm>
            <a:off x="390770" y="6214072"/>
            <a:ext cx="6061360" cy="3131416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ホームベース 38"/>
          <p:cNvSpPr/>
          <p:nvPr/>
        </p:nvSpPr>
        <p:spPr>
          <a:xfrm>
            <a:off x="387688" y="6062354"/>
            <a:ext cx="2313239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大阪</a:t>
            </a:r>
            <a:r>
              <a:rPr lang="ja-JP" altLang="en-US" sz="1400" b="1" dirty="0">
                <a:solidFill>
                  <a:srgbClr val="FF0000"/>
                </a:solidFill>
              </a:rPr>
              <a:t>府民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大会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0" y="3835006"/>
            <a:ext cx="2622312" cy="196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56" y="3836904"/>
            <a:ext cx="2617251" cy="1962938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47190" y="6372521"/>
            <a:ext cx="5954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日（土）午後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　場所：大阪市阿倍野区・阿倍野区民センター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等：大阪府防犯協会連合会、大阪府警察本部、大阪府内各防犯団体、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大阪府安全なまちづくり推進会議構成員（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団体）等　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0" y="6904187"/>
            <a:ext cx="2622313" cy="196673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2" y="6904187"/>
            <a:ext cx="2630298" cy="197272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46814" y="5736775"/>
            <a:ext cx="15948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黒山防犯協議会会長の挨拶</a:t>
            </a:r>
            <a:endParaRPr kumimoji="1" lang="ja-JP" altLang="en-US" sz="9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11271" y="5717349"/>
            <a:ext cx="268881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摂南大学中沼</a:t>
            </a:r>
            <a:r>
              <a:rPr lang="ja-JP" altLang="en-US" sz="900" b="1" dirty="0"/>
              <a:t>研究所</a:t>
            </a:r>
            <a:r>
              <a:rPr kumimoji="1" lang="ja-JP" altLang="en-US" sz="900" b="1" dirty="0" smtClean="0"/>
              <a:t>による特殊詐欺被害防止寸劇</a:t>
            </a:r>
            <a:endParaRPr kumimoji="1" lang="ja-JP" altLang="en-US" sz="9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72661" y="8813693"/>
            <a:ext cx="194312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 smtClean="0"/>
              <a:t>大阪府警察本部廣田本部長</a:t>
            </a:r>
            <a:r>
              <a:rPr kumimoji="1" lang="ja-JP" altLang="en-US" sz="900" b="1" dirty="0" smtClean="0"/>
              <a:t>の挨拶</a:t>
            </a:r>
            <a:endParaRPr kumimoji="1" lang="ja-JP" altLang="en-US" sz="9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09745" y="8808242"/>
            <a:ext cx="24918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 smtClean="0"/>
              <a:t>大阪府</a:t>
            </a:r>
            <a:r>
              <a:rPr lang="ja-JP" altLang="en-US" sz="900" b="1" dirty="0"/>
              <a:t>安全な</a:t>
            </a:r>
            <a:r>
              <a:rPr lang="ja-JP" altLang="en-US" sz="900" b="1" dirty="0" smtClean="0"/>
              <a:t>まちづくり推進会議構成員の皆様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781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73867" y="344488"/>
            <a:ext cx="6203165" cy="9419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03514" y="272480"/>
            <a:ext cx="6336704" cy="9577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328991" y="625704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ホームベース 10"/>
          <p:cNvSpPr/>
          <p:nvPr/>
        </p:nvSpPr>
        <p:spPr>
          <a:xfrm>
            <a:off x="368221" y="481688"/>
            <a:ext cx="2313239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ミナミ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地域</a:t>
            </a:r>
            <a:r>
              <a:rPr lang="ja-JP" altLang="en-US" sz="1400" b="1" dirty="0">
                <a:solidFill>
                  <a:srgbClr val="FF0000"/>
                </a:solidFill>
              </a:rPr>
              <a:t>安全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大会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7723" y="791855"/>
            <a:ext cx="5954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日（木）午後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　場所：大阪市中央区・ウインズ道頓堀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等：大阪府安全なまちづくり大使「西川かの子」氏、南防犯協会、大阪府南警察署、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大阪府警察本部、大阪府安全なまちづくり推進会議構成員（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団体）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8" y="1328687"/>
            <a:ext cx="2602475" cy="1951856"/>
          </a:xfrm>
          <a:prstGeom prst="rect">
            <a:avLst/>
          </a:prstGeom>
        </p:spPr>
      </p:pic>
      <p:sp>
        <p:nvSpPr>
          <p:cNvPr id="21" name="メモ 20"/>
          <p:cNvSpPr/>
          <p:nvPr/>
        </p:nvSpPr>
        <p:spPr>
          <a:xfrm>
            <a:off x="328991" y="3685889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/>
        </p:nvSpPr>
        <p:spPr>
          <a:xfrm>
            <a:off x="368221" y="3541873"/>
            <a:ext cx="3924875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株や社債をかたった投資詐欺撲滅キャンペーン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7723" y="3852040"/>
            <a:ext cx="5954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日（金）午前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　場所：大阪市北区・ホワイティうめだ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等：近畿財務局、消費生活センター、日本証券業協会、大阪府警察本部等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メモ 23"/>
          <p:cNvSpPr/>
          <p:nvPr/>
        </p:nvSpPr>
        <p:spPr>
          <a:xfrm>
            <a:off x="328991" y="6777176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24"/>
          <p:cNvSpPr/>
          <p:nvPr/>
        </p:nvSpPr>
        <p:spPr>
          <a:xfrm>
            <a:off x="368221" y="6633160"/>
            <a:ext cx="2484715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自動車盗撲滅キャンペーン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7723" y="6943327"/>
            <a:ext cx="5954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日（火）午前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　場所：大阪市浪速区・なんば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OCAT</a:t>
            </a: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等：大阪税関、大阪通関業会、大阪府警察本部等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6701" y="4526730"/>
            <a:ext cx="2073534" cy="155515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3" y="7358825"/>
            <a:ext cx="2602475" cy="195185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26" y="7358824"/>
            <a:ext cx="2602475" cy="195185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46798" y="2976203"/>
            <a:ext cx="26024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/>
              <a:t>大阪府安全な</a:t>
            </a:r>
            <a:r>
              <a:rPr lang="ja-JP" altLang="en-US" sz="900" b="1" dirty="0" smtClean="0"/>
              <a:t>まちづくり推進会議構成員の皆様と西川かの子安まち大使</a:t>
            </a:r>
            <a:endParaRPr kumimoji="1" lang="ja-JP" altLang="en-US" sz="9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96221" y="4267538"/>
            <a:ext cx="461665" cy="18373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ja-JP" altLang="en-US" sz="900" b="1" dirty="0"/>
              <a:t>啓発</a:t>
            </a:r>
            <a:r>
              <a:rPr lang="ja-JP" altLang="en-US" sz="900" b="1" dirty="0" smtClean="0"/>
              <a:t>協力品（大阪産の蕪漬物）</a:t>
            </a:r>
            <a:endParaRPr kumimoji="1" lang="en-US" altLang="ja-JP" sz="900" b="1" dirty="0" smtClean="0"/>
          </a:p>
          <a:p>
            <a:r>
              <a:rPr kumimoji="1" lang="ja-JP" altLang="en-US" sz="900" b="1" dirty="0" smtClean="0"/>
              <a:t>大阪府漬物事業協同組合</a:t>
            </a:r>
            <a:r>
              <a:rPr lang="ja-JP" altLang="en-US" sz="900" b="1" dirty="0" smtClean="0"/>
              <a:t>様寄贈の</a:t>
            </a:r>
            <a:endParaRPr kumimoji="1" lang="ja-JP" altLang="en-US" sz="9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2217" y="9249463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自動車盗撲滅キャンペーンの実施状況</a:t>
            </a:r>
            <a:endParaRPr kumimoji="1" lang="ja-JP" altLang="en-US" sz="9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98367" y="9238062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自動車盗撲滅キャンペーンの参加者</a:t>
            </a:r>
            <a:endParaRPr kumimoji="1" lang="ja-JP" altLang="en-US" sz="9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740" y="1329909"/>
            <a:ext cx="2584735" cy="191269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741671" y="2967669"/>
            <a:ext cx="17068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/>
              <a:t>ミナミ地域</a:t>
            </a:r>
            <a:r>
              <a:rPr lang="ja-JP" altLang="en-US" sz="900" b="1" dirty="0" smtClean="0"/>
              <a:t>安全大会に参加者と</a:t>
            </a:r>
            <a:endParaRPr lang="en-US" altLang="ja-JP" sz="900" b="1" dirty="0" smtClean="0"/>
          </a:p>
          <a:p>
            <a:r>
              <a:rPr lang="ja-JP" altLang="en-US" sz="900" b="1" dirty="0" smtClean="0"/>
              <a:t>西川かの子安まち大使</a:t>
            </a:r>
            <a:endParaRPr kumimoji="1" lang="ja-JP" altLang="en-US" sz="9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16" y="4257972"/>
            <a:ext cx="2583400" cy="203162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53174" y="6152668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投資詐欺撲滅キャンペーンの実施状況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041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73867" y="344488"/>
            <a:ext cx="6203165" cy="9419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03514" y="272480"/>
            <a:ext cx="6336704" cy="9577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328991" y="625704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ホームベース 10"/>
          <p:cNvSpPr/>
          <p:nvPr/>
        </p:nvSpPr>
        <p:spPr>
          <a:xfrm>
            <a:off x="368221" y="481688"/>
            <a:ext cx="2313239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特殊詐欺撲滅</a:t>
            </a:r>
            <a:r>
              <a:rPr lang="ja-JP" altLang="en-US" sz="1400" b="1" dirty="0">
                <a:solidFill>
                  <a:srgbClr val="FF0000"/>
                </a:solidFill>
              </a:rPr>
              <a:t>キャンペーン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7723" y="791855"/>
            <a:ext cx="5954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日（火）午前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分～　　場所：大阪市北区・天神橋筋商店街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等：近畿財務局、大阪銀行協会（大阪府金融機関防犯対策協議会）、レオパレス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</a:p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天満防犯協会、大阪府天満警察署、大阪府警察本部等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334983" y="3656856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/>
        </p:nvSpPr>
        <p:spPr>
          <a:xfrm>
            <a:off x="368221" y="3541873"/>
            <a:ext cx="4284915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コンビニ</a:t>
            </a:r>
            <a:r>
              <a:rPr kumimoji="1" lang="ja-JP" altLang="en-US" sz="1400" b="1" dirty="0" smtClean="0">
                <a:solidFill>
                  <a:srgbClr val="FF0000"/>
                </a:solidFill>
              </a:rPr>
              <a:t>強盗訓練・特殊詐欺被害防止の声かけ訓練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7723" y="3852040"/>
            <a:ext cx="5954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日（木）午前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　場所：堺市西区・ローソン堺鶴田町店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等：ローソン堺鶴田町店店員、近隣コンビニ担当者、大阪府コンビニエンスストア防犯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対策協議会、大阪府西堺警察署、大阪府警察本部等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メモ 23"/>
          <p:cNvSpPr/>
          <p:nvPr/>
        </p:nvSpPr>
        <p:spPr>
          <a:xfrm>
            <a:off x="328991" y="6777176"/>
            <a:ext cx="6061360" cy="2900224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24"/>
          <p:cNvSpPr/>
          <p:nvPr/>
        </p:nvSpPr>
        <p:spPr>
          <a:xfrm>
            <a:off x="368221" y="6633160"/>
            <a:ext cx="3852867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リーダ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ー養成研修における特殊詐欺防犯教室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7723" y="6943327"/>
            <a:ext cx="5954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日（水）午前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場所：大阪府和泉市・信太山青少年野外活動ｾﾝﾀｰ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等：大阪府内福祉関係施設職員、大阪府社会福祉協議会、大阪府警察本部等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26" y="1309195"/>
            <a:ext cx="2591297" cy="194347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3" y="7380960"/>
            <a:ext cx="2602475" cy="195185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440843" y="3070933"/>
            <a:ext cx="23762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キャンペーンに参加のフーくん・ケイちゃんと</a:t>
            </a:r>
            <a:endParaRPr lang="en-US" altLang="ja-JP" sz="900" b="1" dirty="0" smtClean="0"/>
          </a:p>
          <a:p>
            <a:pPr algn="ctr"/>
            <a:r>
              <a:rPr kumimoji="1" lang="ja-JP" altLang="en-US" sz="900" b="1" dirty="0" smtClean="0"/>
              <a:t>レオパリスくん（レオパレス</a:t>
            </a:r>
            <a:r>
              <a:rPr kumimoji="1" lang="en-US" altLang="ja-JP" sz="900" b="1" dirty="0" smtClean="0"/>
              <a:t>21</a:t>
            </a:r>
            <a:r>
              <a:rPr kumimoji="1" lang="ja-JP" altLang="en-US" sz="900" b="1" dirty="0" smtClean="0"/>
              <a:t>のマスコット）</a:t>
            </a:r>
            <a:endParaRPr kumimoji="1" lang="ja-JP" altLang="en-US" sz="9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2216" y="9246000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特殊詐欺被害防止教室の実施状況</a:t>
            </a:r>
            <a:endParaRPr kumimoji="1" lang="ja-JP" altLang="en-US" sz="9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01" y="1303538"/>
            <a:ext cx="2596622" cy="205593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32217" y="3144687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特殊</a:t>
            </a:r>
            <a:r>
              <a:rPr lang="ja-JP" altLang="en-US" sz="900" b="1" dirty="0"/>
              <a:t>詐欺</a:t>
            </a:r>
            <a:r>
              <a:rPr lang="ja-JP" altLang="en-US" sz="900" b="1" dirty="0" smtClean="0"/>
              <a:t>撲滅キャンペーンの実施状況</a:t>
            </a:r>
            <a:endParaRPr kumimoji="1" lang="ja-JP" altLang="en-US" sz="9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247" y="4370984"/>
            <a:ext cx="2591777" cy="1931069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3520390" y="6238572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特殊詐欺被害</a:t>
            </a:r>
            <a:r>
              <a:rPr lang="ja-JP" altLang="en-US" sz="900" b="1" dirty="0"/>
              <a:t>防止</a:t>
            </a:r>
            <a:r>
              <a:rPr lang="ja-JP" altLang="en-US" sz="900" b="1" dirty="0" smtClean="0"/>
              <a:t>訓練の実施状況</a:t>
            </a:r>
            <a:endParaRPr kumimoji="1" lang="ja-JP" altLang="en-US" sz="9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853" y="7369644"/>
            <a:ext cx="2620041" cy="196317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484204" y="9239535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/>
              <a:t>ワークショップ</a:t>
            </a:r>
            <a:r>
              <a:rPr lang="ja-JP" altLang="en-US" sz="900" b="1" dirty="0" smtClean="0"/>
              <a:t>の実施状況</a:t>
            </a:r>
            <a:endParaRPr kumimoji="1" lang="ja-JP" altLang="en-US" sz="9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71" y="4368004"/>
            <a:ext cx="2610975" cy="196317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32216" y="6257705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コンビニ強盗訓練の実施状況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26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73867" y="344488"/>
            <a:ext cx="6203165" cy="9433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12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03514" y="272480"/>
            <a:ext cx="6336704" cy="9577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328991" y="625704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ホームベース 10"/>
          <p:cNvSpPr/>
          <p:nvPr/>
        </p:nvSpPr>
        <p:spPr>
          <a:xfrm>
            <a:off x="368221" y="481688"/>
            <a:ext cx="3420819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堺市東区安全安心まちづくりイベント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7723" y="791855"/>
            <a:ext cx="5954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日（土）午前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分～　　場所：堺市東区・出雲大社大阪分祀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等：堺市東区まちづくりの会、黒山防犯委員、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摂南大学中沼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研究所、堺市、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大阪府黒山警察署、大阪府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警察本部音楽隊等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328991" y="3685889"/>
            <a:ext cx="6061360" cy="2873859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/>
        </p:nvSpPr>
        <p:spPr>
          <a:xfrm>
            <a:off x="368221" y="3541873"/>
            <a:ext cx="1908651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みなは</a:t>
            </a:r>
            <a:r>
              <a:rPr lang="ja-JP" altLang="en-US" sz="1400" b="1" dirty="0" err="1" smtClean="0">
                <a:solidFill>
                  <a:srgbClr val="FF0000"/>
                </a:solidFill>
              </a:rPr>
              <a:t>つ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フェス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2018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7723" y="3852040"/>
            <a:ext cx="5954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日（日）午前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分～　　場所：大阪府和泉市・南松尾はつが野学園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等：南松尾はつが野工区地域教育協議会（みなはつネットワーク）、大阪府和泉警察署、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大阪府警察本部生活安全指導班等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メモ 23"/>
          <p:cNvSpPr/>
          <p:nvPr/>
        </p:nvSpPr>
        <p:spPr>
          <a:xfrm>
            <a:off x="328991" y="6777176"/>
            <a:ext cx="6061360" cy="2928352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24"/>
          <p:cNvSpPr/>
          <p:nvPr/>
        </p:nvSpPr>
        <p:spPr>
          <a:xfrm>
            <a:off x="368221" y="6633160"/>
            <a:ext cx="3348811" cy="288032"/>
          </a:xfrm>
          <a:prstGeom prst="homePlate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高齢者被害防止街頭キャンペーン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7723" y="6943327"/>
            <a:ext cx="59546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日時：平成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日（火）午前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　場所：大阪府茨木市・阪急茨木駅周辺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参加団体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等：茨木市老人クラブ連合会、大阪府老人クラブ連合会、茨木市消費生活センター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茨木市、大阪弁護士会、大阪府茨木警察署、大阪府警察本部等　　　　　　　</a:t>
            </a:r>
            <a:endParaRPr lang="en-US" altLang="ja-JP" sz="105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6" y="4406517"/>
            <a:ext cx="2602475" cy="19518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98" y="7474416"/>
            <a:ext cx="2599445" cy="194958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01" y="4404247"/>
            <a:ext cx="2605399" cy="19518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6" y="1346801"/>
            <a:ext cx="2605949" cy="19544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0" y="1346801"/>
            <a:ext cx="2623097" cy="196732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63777" y="3198708"/>
            <a:ext cx="219348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大阪府警察本部音楽隊の演奏状況</a:t>
            </a:r>
            <a:endParaRPr kumimoji="1" lang="ja-JP" altLang="en-US" sz="9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25492" y="3198708"/>
            <a:ext cx="268881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摂南大学中沼</a:t>
            </a:r>
            <a:r>
              <a:rPr lang="ja-JP" altLang="en-US" sz="900" b="1" dirty="0"/>
              <a:t>研究所</a:t>
            </a:r>
            <a:r>
              <a:rPr kumimoji="1" lang="ja-JP" altLang="en-US" sz="900" b="1" dirty="0" smtClean="0"/>
              <a:t>による特殊詐欺被害防止寸劇</a:t>
            </a:r>
            <a:endParaRPr kumimoji="1" lang="ja-JP" altLang="en-US" sz="9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2217" y="6140103"/>
            <a:ext cx="2193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大阪府警察本部生活安全指導班の</a:t>
            </a:r>
            <a:endParaRPr lang="en-US" altLang="ja-JP" sz="900" b="1" dirty="0" smtClean="0"/>
          </a:p>
          <a:p>
            <a:pPr algn="ctr"/>
            <a:r>
              <a:rPr lang="ja-JP" altLang="en-US" sz="900" b="1" dirty="0" smtClean="0"/>
              <a:t>子ども被害防止</a:t>
            </a:r>
            <a:r>
              <a:rPr lang="ja-JP" altLang="en-US" sz="900" b="1" smtClean="0"/>
              <a:t>教室の実施状況</a:t>
            </a:r>
            <a:endParaRPr kumimoji="1" lang="ja-JP" altLang="en-US" sz="9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77082" y="6240687"/>
            <a:ext cx="1785635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みなは</a:t>
            </a:r>
            <a:r>
              <a:rPr lang="ja-JP" altLang="en-US" sz="900" b="1" dirty="0" err="1" smtClean="0"/>
              <a:t>つ</a:t>
            </a:r>
            <a:r>
              <a:rPr lang="ja-JP" altLang="en-US" sz="900" b="1" dirty="0" smtClean="0"/>
              <a:t>フェスの開催状況</a:t>
            </a:r>
            <a:endParaRPr kumimoji="1" lang="ja-JP" altLang="en-US" sz="9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25810" y="9333932"/>
            <a:ext cx="232953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 smtClean="0"/>
              <a:t>高齢者被害防止街頭キャンペーンの参加者</a:t>
            </a:r>
            <a:endParaRPr kumimoji="1" lang="ja-JP" altLang="en-US" sz="9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71" y="7460828"/>
            <a:ext cx="2610975" cy="196317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492414" y="9345724"/>
            <a:ext cx="244082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b="1" dirty="0"/>
              <a:t>高齢者被害</a:t>
            </a:r>
            <a:r>
              <a:rPr lang="ja-JP" altLang="en-US" sz="900" b="1" dirty="0" smtClean="0"/>
              <a:t>防止街頭キャンペーンの実施状況</a:t>
            </a:r>
            <a:endParaRPr kumimoji="1" lang="ja-JP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090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Office PowerPoint</Application>
  <PresentationFormat>A4 210 x 297 mm</PresentationFormat>
  <Paragraphs>80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ＤＨＰ特太ゴシック体</vt:lpstr>
      <vt:lpstr>ＦＡ Ｐ ゴシック</vt:lpstr>
      <vt:lpstr>HG創英角ｺﾞｼｯｸUB</vt:lpstr>
      <vt:lpstr>ＭＳ Ｐゴシック</vt:lpstr>
      <vt:lpstr>ＭＳ 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2019-06-18T08:21:34Z</dcterms:created>
  <dcterms:modified xsi:type="dcterms:W3CDTF">2019-06-18T08:21:56Z</dcterms:modified>
</cp:coreProperties>
</file>