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12" autoAdjust="0"/>
    <p:restoredTop sz="94660"/>
  </p:normalViewPr>
  <p:slideViewPr>
    <p:cSldViewPr snapToGrid="0">
      <p:cViewPr>
        <p:scale>
          <a:sx n="100" d="100"/>
          <a:sy n="100" d="100"/>
        </p:scale>
        <p:origin x="16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97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08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90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53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0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10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33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58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8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9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9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2317-9BF4-44F1-A000-4B771EB59D0B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58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52399" y="465183"/>
            <a:ext cx="6717544" cy="9372237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21431" y="34244"/>
            <a:ext cx="6817520" cy="1026777"/>
          </a:xfrm>
          <a:prstGeom prst="horizontalScroll">
            <a:avLst>
              <a:gd name="adj" fmla="val 10645"/>
            </a:avLst>
          </a:prstGeom>
          <a:solidFill>
            <a:schemeClr val="bg1"/>
          </a:solidFill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59" y="235396"/>
            <a:ext cx="1043386" cy="65003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59" y="331883"/>
            <a:ext cx="478295" cy="52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086606" y="214110"/>
            <a:ext cx="3407557" cy="66462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dirty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 安まち通信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265048"/>
              </p:ext>
            </p:extLst>
          </p:nvPr>
        </p:nvGraphicFramePr>
        <p:xfrm>
          <a:off x="5040230" y="186109"/>
          <a:ext cx="1710949" cy="71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令和元年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９月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大阪府安全なまちづくり推進会議</a:t>
                      </a:r>
                      <a:endParaRPr kumimoji="1" lang="ja-JP" altLang="en-US" sz="8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　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号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781" y="5923886"/>
            <a:ext cx="4046830" cy="92169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959" y="7650983"/>
            <a:ext cx="3191478" cy="916689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467474" y="1016290"/>
            <a:ext cx="63511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大阪府内の特殊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詐欺認知状況</a:t>
            </a:r>
            <a:r>
              <a:rPr kumimoji="1" lang="en-US" altLang="ja-JP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８</a:t>
            </a:r>
            <a:r>
              <a:rPr kumimoji="1"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</a:t>
            </a:r>
            <a:r>
              <a:rPr kumimoji="1" lang="en-US" altLang="ja-JP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2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7820" y="1372844"/>
            <a:ext cx="6468020" cy="27700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アポ電等の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認知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件数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305837" y="1642643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491244" y="1655145"/>
            <a:ext cx="6584652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アポ電等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は、特殊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詐欺（詐欺・恐喝及び窃盗）の犯人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発信した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と思われる電話、メール（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SMS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）、葉書（封書）の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こと。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9578" y="4683407"/>
            <a:ext cx="6295327" cy="671334"/>
          </a:xfrm>
          <a:prstGeom prst="roundRect">
            <a:avLst>
              <a:gd name="adj" fmla="val 6495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b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８月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のアポ電等の認知件数は、７月と比べて約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12.7%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133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件）減少し、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913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件でした。そのうち約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70.8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646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被害者自らが詐欺と気づき、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8.7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79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家族・金融機関・コンビニなどの第三者が被害を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防いで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います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しかし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、被害の認知件数は全体の</a:t>
            </a:r>
            <a:r>
              <a:rPr lang="ja-JP" altLang="en-US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20.6</a:t>
            </a:r>
            <a:r>
              <a:rPr lang="ja-JP" altLang="en-US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188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件）を占めており、</a:t>
            </a:r>
            <a:r>
              <a:rPr lang="ja-JP" altLang="en-US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２ヶ月連続で</a:t>
            </a:r>
            <a:r>
              <a:rPr lang="en-US" altLang="ja-JP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％を超えて</a:t>
            </a:r>
            <a:r>
              <a:rPr lang="ja-JP" altLang="en-US" sz="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いる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状況です。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８月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末時点でのアポ電等の累計は、昨年と比べて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2,130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件増加しています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8576" y="5463169"/>
            <a:ext cx="6468020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特殊詐欺（詐欺・恐喝）の被害認知状況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369578" y="5726499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730209" y="5741797"/>
            <a:ext cx="2620041" cy="2846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８月中に認知件数が多かった手口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643237" y="5948029"/>
            <a:ext cx="3045453" cy="1426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役所・銀行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などを騙り、還付金の手続き名目で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だまし取る手口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役所・銀行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、「還付金の手続き」等と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言って被害者に</a:t>
            </a:r>
            <a:r>
              <a:rPr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ATM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を操作させ、犯人の口座へお金</a:t>
            </a:r>
            <a:endParaRPr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を振り込ませる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手口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「利用料金の確認が取れない</a:t>
            </a:r>
            <a:r>
              <a:rPr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｣｢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本日中に連絡がない</a:t>
            </a:r>
            <a:endParaRPr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場合は法的手続に移行」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とのショートメッセージを送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りつけ、被害者に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電子マネー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を買わせる手口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6427" y="7258427"/>
            <a:ext cx="6468020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特殊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窃盗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の被害認知状況</a:t>
            </a:r>
          </a:p>
        </p:txBody>
      </p:sp>
      <p:cxnSp>
        <p:nvCxnSpPr>
          <p:cNvPr id="24" name="直線コネクタ 23"/>
          <p:cNvCxnSpPr/>
          <p:nvPr/>
        </p:nvCxnSpPr>
        <p:spPr>
          <a:xfrm>
            <a:off x="336427" y="7513359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730210" y="7525874"/>
            <a:ext cx="2620040" cy="2846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８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月中に認知件数が多かった手口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643238" y="7712597"/>
            <a:ext cx="3045453" cy="1092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警察官・金融庁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、口座の保護名目で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すり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替えて盗む手口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役所・銀行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、還付金の手続き名目で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をすり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替えて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盗む手口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百貨店（家電量販店）・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銀行協会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、口座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の保護名目で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をすり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替えて盗む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手口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2252" y="8813795"/>
            <a:ext cx="6351170" cy="895112"/>
          </a:xfrm>
          <a:prstGeom prst="roundRect">
            <a:avLst>
              <a:gd name="adj" fmla="val 6495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８月末現在、特殊詐欺（詐欺・恐喝）の認知件数は昨年より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102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件増加しました。特殊詐欺（窃盗）の認知件数も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155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件増加して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、特殊詐欺全体では</a:t>
            </a:r>
            <a:r>
              <a:rPr lang="en-US" altLang="ja-JP" sz="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257</a:t>
            </a:r>
            <a:r>
              <a:rPr lang="ja-JP" altLang="en-US" sz="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件の増加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となります。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　還付金等詐欺が、大阪市北区や北摂（箕面市、池田市、豊中市）で多発しています。携帯電話をかけながら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ATM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操作している高齢者は、詐欺被害に遭っている可能性が高いので、このような方を見かけたら、「大丈夫ですか？」　　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「還付金があると言われていませんか？」等と声をかけ、被害防止に協力していただくようお願い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します。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817" y="1824328"/>
            <a:ext cx="6401355" cy="284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226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HG創英角ｺﾞｼｯｸUB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2019-09-18T01:44:49Z</dcterms:created>
  <dcterms:modified xsi:type="dcterms:W3CDTF">2019-09-18T05:53:31Z</dcterms:modified>
</cp:coreProperties>
</file>