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4660"/>
  </p:normalViewPr>
  <p:slideViewPr>
    <p:cSldViewPr snapToGrid="0">
      <p:cViewPr>
        <p:scale>
          <a:sx n="75" d="100"/>
          <a:sy n="75" d="100"/>
        </p:scale>
        <p:origin x="22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30893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１０月２９日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１６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6848" y="1132404"/>
            <a:ext cx="6351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848" y="1459928"/>
            <a:ext cx="6468020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4505" y="1713205"/>
            <a:ext cx="658465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詐欺（詐欺・恐喝及び窃盗）の犯人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363893" y="170069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45" y="1902084"/>
            <a:ext cx="6407451" cy="283488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36848" y="5512157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8606" y="4755703"/>
            <a:ext cx="6295327" cy="671334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月のアポ電等の認知件数は、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月と比べて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1.3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）増加し、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925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でした。そのうち約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73.9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684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被害者自らが詐欺と気づき、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家族・金融機関・コンビニなどの第三者が被害を防いでいます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、被害の認知件数は全体の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20.5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件）であり、アポ電等の認知件数の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占めています。　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月末時点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でのアポ電等の累計は、昨年と比べて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2,049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増加しています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63893" y="5752128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893" y="5999976"/>
            <a:ext cx="3853002" cy="87754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676472" y="5938453"/>
            <a:ext cx="3045453" cy="1426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などを騙り、「還付金の手続き」等と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言って被害者に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を操作させ、犯人の口座へお金</a:t>
            </a:r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を振り込ませる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などを騙り、還付金の手続き名目で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だまし取る手口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「利用料金の確認が取れない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｣｢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本日中に連絡がない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場合は法的手続に移行」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とのショートメッセージを送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りつけ、被害者に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を買わせる手口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10557" y="5769917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6848" y="7187287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の被害認知状況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363893" y="7455833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561" y="7678613"/>
            <a:ext cx="3055204" cy="877547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63726" y="8810405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月末現在、特殊詐欺（詐欺・恐喝）の認知件数は昨年より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件増加しました。特殊詐欺（窃盗）の認知件数も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173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、特殊詐欺全体では</a:t>
            </a:r>
            <a:r>
              <a:rPr lang="en-US" altLang="ja-JP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261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件の増加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月中、警察官を騙り、「あなたの口座が偽造されている」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「口座番号は～ですよね」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などと、被害者の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口座番号</a:t>
            </a:r>
            <a:endParaRPr lang="en-US" altLang="ja-JP" sz="9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を言い当てる手口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を認知しました。被害者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口座番号を言い当てられたため、本当の警察官と信じ込んで被害に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遭っています。このような手口による被害を防ぐため、周囲の方々に注意喚起していただくようお願いします。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89178" y="7471073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76472" y="7684230"/>
            <a:ext cx="3045453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、口座の保護名目で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百貨店（家電量販店）・銀行協会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などを騙り、口座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の保護名目で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などを騙り、還付金の手続き名目で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をすり替えて盗む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2019-10-28T07:51:13Z</dcterms:created>
  <dcterms:modified xsi:type="dcterms:W3CDTF">2019-10-28T07:51:24Z</dcterms:modified>
</cp:coreProperties>
</file>