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017" autoAdjust="0"/>
  </p:normalViewPr>
  <p:slideViewPr>
    <p:cSldViewPr>
      <p:cViewPr varScale="1">
        <p:scale>
          <a:sx n="74" d="100"/>
          <a:sy n="74" d="100"/>
        </p:scale>
        <p:origin x="126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EE901B5B-D56C-44B4-AE43-505D46E155D5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BA9EAA3-ADF1-48DB-97BB-C6CA6AE3D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88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EAA3-ADF1-48DB-97BB-C6CA6AE3DAF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27384"/>
            <a:ext cx="9906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232150" algn="l"/>
              </a:tabLst>
            </a:pPr>
            <a:r>
              <a:rPr lang="ja-JP" altLang="en-US" b="1" spc="400" dirty="0"/>
              <a:t>　</a:t>
            </a:r>
            <a:r>
              <a:rPr lang="ja-JP" altLang="en-US" b="1" spc="400" dirty="0" smtClean="0"/>
              <a:t>　大阪府医療計画進捗状況～周産期医療～</a:t>
            </a:r>
            <a:endParaRPr kumimoji="1" lang="ja-JP" altLang="en-US" b="1" u="sng" spc="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905328" y="22312"/>
            <a:ext cx="1656183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参考資料６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03437"/>
              </p:ext>
            </p:extLst>
          </p:nvPr>
        </p:nvGraphicFramePr>
        <p:xfrm>
          <a:off x="344488" y="836712"/>
          <a:ext cx="9217023" cy="5904652"/>
        </p:xfrm>
        <a:graphic>
          <a:graphicData uri="http://schemas.openxmlformats.org/drawingml/2006/table">
            <a:tbl>
              <a:tblPr/>
              <a:tblGrid>
                <a:gridCol w="735538">
                  <a:extLst>
                    <a:ext uri="{9D8B030D-6E8A-4147-A177-3AD203B41FA5}">
                      <a16:colId xmlns:a16="http://schemas.microsoft.com/office/drawing/2014/main" val="3276998156"/>
                    </a:ext>
                  </a:extLst>
                </a:gridCol>
                <a:gridCol w="488598">
                  <a:extLst>
                    <a:ext uri="{9D8B030D-6E8A-4147-A177-3AD203B41FA5}">
                      <a16:colId xmlns:a16="http://schemas.microsoft.com/office/drawing/2014/main" val="412933382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88693772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195656437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3624438748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441196861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378544594"/>
                    </a:ext>
                  </a:extLst>
                </a:gridCol>
                <a:gridCol w="899666">
                  <a:extLst>
                    <a:ext uri="{9D8B030D-6E8A-4147-A177-3AD203B41FA5}">
                      <a16:colId xmlns:a16="http://schemas.microsoft.com/office/drawing/2014/main" val="1038211026"/>
                    </a:ext>
                  </a:extLst>
                </a:gridCol>
                <a:gridCol w="899666">
                  <a:extLst>
                    <a:ext uri="{9D8B030D-6E8A-4147-A177-3AD203B41FA5}">
                      <a16:colId xmlns:a16="http://schemas.microsoft.com/office/drawing/2014/main" val="1492924444"/>
                    </a:ext>
                  </a:extLst>
                </a:gridCol>
              </a:tblGrid>
              <a:tr h="346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分類</a:t>
                      </a:r>
                      <a:b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Ｂ：目標</a:t>
                      </a:r>
                      <a:b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Ｃ：目的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指　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①計画策定時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③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年度評価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目標値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43865"/>
                  </a:ext>
                </a:extLst>
              </a:tr>
              <a:tr h="483196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出典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値（調査年）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傾向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2020</a:t>
                      </a: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b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（中間年）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2023</a:t>
                      </a: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</a:t>
                      </a:r>
                      <a:b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（最終年）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914255"/>
                  </a:ext>
                </a:extLst>
              </a:tr>
              <a:tr h="63435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（第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節）</a:t>
                      </a:r>
                      <a:b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周産期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緊急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体制協力医療機関数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37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医療機関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大阪府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「地域保健課調べ」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36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医療機関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維持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維持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741488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妊婦健診平均受診回数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10.3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</a:t>
                      </a:r>
                      <a:endParaRPr lang="en-US" altLang="zh-CN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9.8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労働省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地域保健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・健康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増進事業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報告」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10.3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</a:t>
                      </a:r>
                      <a:endParaRPr lang="en-US" altLang="zh-CN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ctr" fontAlgn="ctr"/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10.4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回）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90499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子育て世代包括支援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センター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設置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29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大阪府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「地域保健課調べ」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36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2019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43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43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市町村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10500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妊産婦死亡率（出産</a:t>
                      </a: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10</a:t>
                      </a: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万対）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5.7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3.4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4.5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（全国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3.3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90953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新生児死亡率（人口千対）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0.7</a:t>
                      </a:r>
                      <a:r>
                        <a:rPr lang="zh-CN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0.9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0.6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0.9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97011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周産期死亡率（出産千対）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3.5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（全国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3.6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2016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TW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「人口動態統計」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3.1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（全国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3.3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）</a:t>
                      </a:r>
                      <a:b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全国平均以下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057391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妊娠・出産に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ついて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満足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している者の割合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73.7%</a:t>
                      </a:r>
                      <a:b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「健やか親子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77.6%</a:t>
                      </a:r>
                      <a:b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→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472017"/>
                  </a:ext>
                </a:extLst>
              </a:tr>
              <a:tr h="6343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育てにくさを感じた時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に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対処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できる親の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割合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3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・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か月児）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77.7%</a:t>
                      </a:r>
                      <a:b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厚生労働省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「健やか親子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21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73.2%</a:t>
                      </a:r>
                      <a:b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</a:b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2018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年度）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↘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9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3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388</Words>
  <Application>Microsoft Office PowerPoint</Application>
  <PresentationFormat>A4 210 x 297 mm</PresentationFormat>
  <Paragraphs>90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周産期メンタルヘルスネットワーク事業（仮案）</dc:title>
  <dc:creator>岡　信浩</dc:creator>
  <cp:lastModifiedBy>井上　和哉</cp:lastModifiedBy>
  <cp:revision>289</cp:revision>
  <cp:lastPrinted>2020-06-17T02:35:24Z</cp:lastPrinted>
  <dcterms:created xsi:type="dcterms:W3CDTF">2015-07-06T06:24:40Z</dcterms:created>
  <dcterms:modified xsi:type="dcterms:W3CDTF">2020-06-17T02:35:28Z</dcterms:modified>
</cp:coreProperties>
</file>