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76" r:id="rId5"/>
    <p:sldId id="277" r:id="rId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2403" autoAdjust="0"/>
  </p:normalViewPr>
  <p:slideViewPr>
    <p:cSldViewPr>
      <p:cViewPr>
        <p:scale>
          <a:sx n="80" d="100"/>
          <a:sy n="80" d="100"/>
        </p:scale>
        <p:origin x="-8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05E3-B572-462F-BEFA-EB7B81B32B26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367A28-D7E3-48FE-879D-43E572AB99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698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76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247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37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582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082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949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35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22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895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903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EF514-F2C6-474F-A236-F8A3951B32EB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045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EF514-F2C6-474F-A236-F8A3951B32EB}" type="datetimeFigureOut">
              <a:rPr kumimoji="1" lang="ja-JP" altLang="en-US" smtClean="0"/>
              <a:t>2016/7/13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20797-BD7E-448B-9B24-7A1EE6ADF3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3134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9754"/>
            <a:ext cx="9144000" cy="471600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l"/>
            <a:r>
              <a:rPr kumimoji="1" lang="ja-JP" altLang="en-US" sz="1800" dirty="0" smtClean="0">
                <a:solidFill>
                  <a:schemeClr val="bg1"/>
                </a:solidFill>
              </a:rPr>
              <a:t>　　　　　　　　　　　　　地域医療介護総合確保基金とは</a:t>
            </a:r>
            <a:endParaRPr kumimoji="1" lang="ja-JP" altLang="en-US" sz="1800" dirty="0">
              <a:solidFill>
                <a:schemeClr val="bg1"/>
              </a:solidFill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67544" y="856500"/>
            <a:ext cx="8229600" cy="8280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200" dirty="0"/>
              <a:t>団塊の世代が</a:t>
            </a:r>
            <a:r>
              <a:rPr lang="en-US" altLang="ja-JP" sz="1200" dirty="0"/>
              <a:t>75</a:t>
            </a:r>
            <a:r>
              <a:rPr lang="ja-JP" altLang="en-US" sz="1200" dirty="0"/>
              <a:t>歳以上となる</a:t>
            </a:r>
            <a:r>
              <a:rPr lang="en-US" altLang="ja-JP" sz="1200" dirty="0"/>
              <a:t>2025</a:t>
            </a:r>
            <a:r>
              <a:rPr lang="ja-JP" altLang="en-US" sz="1200" dirty="0"/>
              <a:t>年を展望すれば、病床の機能分化・連携、在宅医療・介護の推進、医療・介護従事者の確保・勤務環境の改善等、「効率的かつ質の高い医療提供体制の構築」と「地域包括ケアシステムの構築」が急務の課題です。</a:t>
            </a:r>
            <a:br>
              <a:rPr lang="ja-JP" altLang="en-US" sz="1200" dirty="0"/>
            </a:br>
            <a:r>
              <a:rPr lang="ja-JP" altLang="en-US" sz="1200" dirty="0"/>
              <a:t>このため</a:t>
            </a:r>
            <a:r>
              <a:rPr lang="ja-JP" altLang="en-US" sz="1200" dirty="0" smtClean="0"/>
              <a:t>、厚生労働省により、消費税</a:t>
            </a:r>
            <a:r>
              <a:rPr lang="ja-JP" altLang="en-US" sz="1200" dirty="0"/>
              <a:t>増収分を活用した地域医療介護総合確保基金を各都道府県に</a:t>
            </a:r>
            <a:r>
              <a:rPr lang="ja-JP" altLang="en-US" sz="1200" dirty="0" smtClean="0"/>
              <a:t>設置されました。</a:t>
            </a:r>
            <a:r>
              <a:rPr lang="ja-JP" altLang="en-US" sz="1200" dirty="0"/>
              <a:t/>
            </a:r>
            <a:br>
              <a:rPr lang="ja-JP" altLang="en-US" sz="1200" dirty="0"/>
            </a:br>
            <a:r>
              <a:rPr lang="ja-JP" altLang="en-US" sz="1200" dirty="0" smtClean="0"/>
              <a:t>これを受けて、各都道府県</a:t>
            </a:r>
            <a:r>
              <a:rPr lang="ja-JP" altLang="en-US" sz="1200" dirty="0"/>
              <a:t>は、都道府県計画を作成</a:t>
            </a:r>
            <a:r>
              <a:rPr lang="ja-JP" altLang="en-US" sz="1200" dirty="0" smtClean="0"/>
              <a:t>し地域医療構想との整合性を図り、</a:t>
            </a:r>
            <a:r>
              <a:rPr lang="ja-JP" altLang="en-US" sz="1200" dirty="0"/>
              <a:t>当該計画に基づき事業を実施</a:t>
            </a:r>
            <a:r>
              <a:rPr lang="ja-JP" altLang="en-US" sz="1200" dirty="0" smtClean="0"/>
              <a:t>してまいります</a:t>
            </a:r>
            <a:r>
              <a:rPr lang="ja-JP" altLang="en-US" sz="1200" dirty="0"/>
              <a:t>。</a:t>
            </a:r>
            <a:r>
              <a:rPr lang="ja-JP" altLang="en-US" sz="1200" dirty="0" smtClean="0"/>
              <a:t> </a:t>
            </a:r>
            <a:endParaRPr lang="ja-JP" altLang="en-US" sz="1200" dirty="0"/>
          </a:p>
          <a:p>
            <a:pPr algn="l"/>
            <a:endParaRPr lang="ja-JP" altLang="en-US" sz="1200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321" y="1628800"/>
            <a:ext cx="9078579" cy="498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タイトル 1"/>
          <p:cNvSpPr txBox="1">
            <a:spLocks/>
          </p:cNvSpPr>
          <p:nvPr/>
        </p:nvSpPr>
        <p:spPr>
          <a:xfrm>
            <a:off x="35496" y="6485765"/>
            <a:ext cx="3960440" cy="2556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200" dirty="0" smtClean="0"/>
              <a:t>※</a:t>
            </a:r>
            <a:r>
              <a:rPr lang="ja-JP" altLang="en-US" sz="1200" dirty="0" smtClean="0"/>
              <a:t>　説明図については、厚生労働省ホームページより抜粋。</a:t>
            </a:r>
            <a:endParaRPr lang="ja-JP" altLang="en-US" sz="1200" dirty="0"/>
          </a:p>
        </p:txBody>
      </p:sp>
      <p:cxnSp>
        <p:nvCxnSpPr>
          <p:cNvPr id="10" name="直線コネクタ 9"/>
          <p:cNvCxnSpPr/>
          <p:nvPr/>
        </p:nvCxnSpPr>
        <p:spPr>
          <a:xfrm>
            <a:off x="4427984" y="4941168"/>
            <a:ext cx="432048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4427984" y="5125442"/>
            <a:ext cx="1152128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4427984" y="5301208"/>
            <a:ext cx="3024336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4427984" y="5661248"/>
            <a:ext cx="2520280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121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67" y="381424"/>
            <a:ext cx="8503705" cy="5624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タイトル 1"/>
          <p:cNvSpPr txBox="1">
            <a:spLocks/>
          </p:cNvSpPr>
          <p:nvPr/>
        </p:nvSpPr>
        <p:spPr>
          <a:xfrm>
            <a:off x="323528" y="6093296"/>
            <a:ext cx="3960440" cy="25560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1200" dirty="0" smtClean="0"/>
              <a:t>※</a:t>
            </a:r>
            <a:r>
              <a:rPr lang="ja-JP" altLang="en-US" sz="1200" dirty="0" smtClean="0"/>
              <a:t>　説明図については、厚生労働省ホームページより抜粋。</a:t>
            </a:r>
            <a:endParaRPr lang="ja-JP" altLang="en-US" sz="12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812360" y="5517232"/>
            <a:ext cx="936104" cy="2154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800" dirty="0" smtClean="0"/>
              <a:t>遅れる見込み</a:t>
            </a:r>
            <a:endParaRPr kumimoji="1" lang="ja-JP" altLang="en-US" sz="800" dirty="0"/>
          </a:p>
        </p:txBody>
      </p:sp>
    </p:spTree>
    <p:extLst>
      <p:ext uri="{BB962C8B-B14F-4D97-AF65-F5344CB8AC3E}">
        <p14:creationId xmlns:p14="http://schemas.microsoft.com/office/powerpoint/2010/main" val="3897721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CB110735879EE44AC0DA5AE7D61CC8B" ma:contentTypeVersion="0" ma:contentTypeDescription="新しいドキュメントを作成します。" ma:contentTypeScope="" ma:versionID="52cf278b219930cbe3bdae6bc175c2b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216975fa0084bb3f54c3fd858a610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8FD3F3-8969-4931-A45F-AD61EDC51F95}">
  <ds:schemaRefs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2FBBE67-63F0-45FE-96D3-CE27B0695F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7E00C1B-CAEC-4321-8BD4-D77EE74DBC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9473</TotalTime>
  <Words>72</Words>
  <Application>Microsoft Office PowerPoint</Application>
  <PresentationFormat>画面に合わせる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　　　　　　　　　　　　　地域医療介護総合確保基金とは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菅野　佳一</cp:lastModifiedBy>
  <cp:revision>331</cp:revision>
  <cp:lastPrinted>2016-05-30T07:36:01Z</cp:lastPrinted>
  <dcterms:created xsi:type="dcterms:W3CDTF">2016-04-11T01:08:20Z</dcterms:created>
  <dcterms:modified xsi:type="dcterms:W3CDTF">2016-07-13T03:13:10Z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0x0101002CB110735879EE44AC0DA5AE7D61CC8B</vt:lpwstr>
  </property>
</Properties>
</file>