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4" y="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523"/>
              </p:ext>
            </p:extLst>
          </p:nvPr>
        </p:nvGraphicFramePr>
        <p:xfrm>
          <a:off x="271728" y="428623"/>
          <a:ext cx="9505808" cy="6168729"/>
        </p:xfrm>
        <a:graphic>
          <a:graphicData uri="http://schemas.openxmlformats.org/drawingml/2006/table">
            <a:tbl>
              <a:tblPr/>
              <a:tblGrid>
                <a:gridCol w="1080872"/>
                <a:gridCol w="792088"/>
                <a:gridCol w="576064"/>
                <a:gridCol w="697687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4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     平成</a:t>
            </a:r>
            <a:r>
              <a:rPr lang="ja-JP" altLang="en-US" sz="1600" b="1" dirty="0" smtClean="0"/>
              <a:t>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        </a:t>
            </a:r>
            <a:r>
              <a:rPr lang="ja-JP" altLang="en-US" sz="1600" b="1" dirty="0" smtClean="0"/>
              <a:t>　　　　　　　　　　　　　　　</a:t>
            </a:r>
            <a:r>
              <a:rPr lang="en-US" altLang="ja-JP" sz="1400" b="1" dirty="0" smtClean="0"/>
              <a:t>H29.9.11</a:t>
            </a:r>
            <a:r>
              <a:rPr lang="ja-JP" altLang="en-US" sz="1400" b="1" dirty="0" smtClean="0"/>
              <a:t>時点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81895" y="1416629"/>
            <a:ext cx="1229992" cy="1169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医療計画指針を踏まえた修正案作成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（府域編）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755492" y="1448315"/>
            <a:ext cx="852675" cy="678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59513" y="1435857"/>
            <a:ext cx="638522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パブコメ用修正案作成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769320" y="2228559"/>
            <a:ext cx="838847" cy="714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2838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793821" y="2933636"/>
            <a:ext cx="4164348" cy="532379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96704" y="1555128"/>
            <a:ext cx="415012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案</a:t>
            </a:r>
            <a:r>
              <a:rPr lang="ja-JP" altLang="en-US" sz="1300" dirty="0">
                <a:solidFill>
                  <a:schemeClr val="tx1"/>
                </a:solidFill>
              </a:rPr>
              <a:t>の修正（適時</a:t>
            </a:r>
            <a:r>
              <a:rPr lang="ja-JP" altLang="en-US" sz="1300" dirty="0" smtClean="0">
                <a:solidFill>
                  <a:schemeClr val="tx1"/>
                </a:solidFill>
              </a:rPr>
              <a:t>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第６次計画最終評価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727570" y="4579944"/>
            <a:ext cx="4787484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97016" y="4188074"/>
            <a:ext cx="997749" cy="10411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</a:rPr>
              <a:t>医療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 smtClean="0">
                <a:solidFill>
                  <a:schemeClr val="tx1"/>
                </a:solidFill>
              </a:rPr>
              <a:t>懇話会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 smtClean="0">
                <a:solidFill>
                  <a:schemeClr val="tx1"/>
                </a:solidFill>
              </a:rPr>
              <a:t>（部会）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圏域編案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の提示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786313" y="2988012"/>
            <a:ext cx="821855" cy="8010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市町村、保険者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意見</a:t>
            </a:r>
            <a:r>
              <a:rPr lang="ja-JP" altLang="en-US" sz="1200" dirty="0">
                <a:solidFill>
                  <a:schemeClr val="tx1"/>
                </a:solidFill>
              </a:rPr>
              <a:t>聴取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616521" y="5370101"/>
            <a:ext cx="8134569" cy="1173849"/>
            <a:chOff x="1616521" y="5522782"/>
            <a:chExt cx="8134569" cy="1173849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9020174" y="5566300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7700632" y="5548889"/>
              <a:ext cx="475449" cy="684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608168" y="5572427"/>
              <a:ext cx="412006" cy="6611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616521" y="6533310"/>
              <a:ext cx="7839751" cy="1633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・市町村計画見直し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WG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080792" y="5534687"/>
              <a:ext cx="841693" cy="6707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高齢者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計画作成指針（国・府）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375705" y="5522782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8101549" y="553450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972091" y="5522783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52412" y="5534687"/>
              <a:ext cx="663113" cy="640144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454694" y="6260879"/>
              <a:ext cx="5032084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2774787" y="2246643"/>
            <a:ext cx="4164348" cy="532379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との整合性</a:t>
            </a:r>
            <a:r>
              <a:rPr lang="ja-JP" altLang="en-US" sz="1300" dirty="0">
                <a:solidFill>
                  <a:schemeClr val="tx1"/>
                </a:solidFill>
              </a:rPr>
              <a:t>の確認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3047544">
            <a:off x="2046157" y="3906287"/>
            <a:ext cx="917249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481895" y="2742692"/>
            <a:ext cx="1229992" cy="11693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医療計画指針を踏まえた雛形修正案作成（圏域編）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6650364" y="3876530"/>
            <a:ext cx="615611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6375705" y="4188074"/>
            <a:ext cx="935984" cy="10411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</a:rPr>
              <a:t>保健医療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 smtClean="0">
                <a:solidFill>
                  <a:schemeClr val="tx1"/>
                </a:solidFill>
              </a:rPr>
              <a:t>協議会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圏域編　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案承認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3850477" y="359571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8389" y="379526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481895" y="904258"/>
            <a:ext cx="7180391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354345" y="1215612"/>
            <a:ext cx="761180" cy="2952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医療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審議会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素案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提示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628087" y="4579944"/>
            <a:ext cx="1406471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医療機能調査の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精査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56577" y="1555128"/>
            <a:ext cx="556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8/30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3862" y="3963524"/>
            <a:ext cx="617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11/10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16854" y="3963524"/>
            <a:ext cx="594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12/1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203</Words>
  <Application>Microsoft Office PowerPoint</Application>
  <PresentationFormat>A4 210 x 297 mm</PresentationFormat>
  <Paragraphs>80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角田　龍哉</cp:lastModifiedBy>
  <cp:revision>219</cp:revision>
  <cp:lastPrinted>2017-08-28T04:05:12Z</cp:lastPrinted>
  <dcterms:created xsi:type="dcterms:W3CDTF">2014-07-24T02:21:04Z</dcterms:created>
  <dcterms:modified xsi:type="dcterms:W3CDTF">2017-08-28T04:05:15Z</dcterms:modified>
</cp:coreProperties>
</file>