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092" r:id="rId2"/>
    <p:sldId id="109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85"/>
    <a:srgbClr val="0A0FE0"/>
    <a:srgbClr val="2A2FF6"/>
    <a:srgbClr val="070A97"/>
    <a:srgbClr val="FFF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21" autoAdjust="0"/>
    <p:restoredTop sz="94700" autoAdjust="0"/>
  </p:normalViewPr>
  <p:slideViewPr>
    <p:cSldViewPr>
      <p:cViewPr>
        <p:scale>
          <a:sx n="75" d="100"/>
          <a:sy n="75" d="100"/>
        </p:scale>
        <p:origin x="-12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2016/9/7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2016/9/7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3823-FE4D-4EB0-A1FD-C4E083B546CF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022E-F9E2-44AE-8FD2-003E7A0937C8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9C69-25A1-4CDF-A795-38DDD023E555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1478-96A3-49BD-A92D-847A9D73243C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40AB-E191-4913-A8D1-F647B9F79B9B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9678-6705-4F46-9C00-A2558E77B7B4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2F82-27AE-4476-A575-3A7857F5BFFA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5CB1-1EEB-40F1-BACB-7D4257BC4981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7F71-7B69-4207-942F-4C57850FEC2C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CA3-D7F6-4610-B2E3-064A696DF7C1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F9B1-0958-4233-AF52-20524D721411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B7B2-9C44-40C1-A90F-E0DF3161146E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323528" y="3501008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75556" y="2910717"/>
            <a:ext cx="7992888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２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．平成</a:t>
            </a:r>
            <a:r>
              <a:rPr lang="en-US" altLang="ja-JP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年度一般会計決算見込の概要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116632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93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251520" y="548680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251520" y="14857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２．平成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年度一般会計決算見込の概要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678552"/>
            <a:ext cx="1728192" cy="3693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8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marL="266700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決算見込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71252" y="3501008"/>
            <a:ext cx="626118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は、最終予算額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）の収支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実質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収支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＋財政調整基金の取崩し抑制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最終予算額からの主な変動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3527330"/>
            <a:ext cx="1728192" cy="3693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8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marL="266700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78552"/>
            <a:ext cx="6741332" cy="280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84256"/>
              </p:ext>
            </p:extLst>
          </p:nvPr>
        </p:nvGraphicFramePr>
        <p:xfrm>
          <a:off x="2555776" y="4358144"/>
          <a:ext cx="5976664" cy="1249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5975"/>
                <a:gridCol w="4800689"/>
              </a:tblGrid>
              <a:tr h="1800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歳入改善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府税</a:t>
                      </a:r>
                      <a:r>
                        <a:rPr kumimoji="1" lang="en-US" altLang="zh-TW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+272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endParaRPr kumimoji="1" lang="en-US" altLang="zh-TW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減収補填債▲</a:t>
                      </a:r>
                      <a:r>
                        <a:rPr kumimoji="1" lang="en-US" altLang="zh-TW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161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endParaRPr kumimoji="1" lang="en-US" altLang="zh-TW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財産収入</a:t>
                      </a:r>
                      <a:r>
                        <a:rPr kumimoji="1" lang="en-US" altLang="zh-TW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+22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交付税</a:t>
                      </a:r>
                      <a:r>
                        <a:rPr kumimoji="1" lang="en-US" altLang="zh-TW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+6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歳出改善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人件費＋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113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億円（退職手当の不用など）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予備費＋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251520" y="5796552"/>
            <a:ext cx="2880320" cy="3693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8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marL="266700"/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残高見込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31840" y="5786680"/>
            <a:ext cx="5688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1,602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（取崩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末：　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914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zh-TW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zh-TW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（取崩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715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、積立（決算剰余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×1/2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9" name="角丸四角形 14"/>
          <p:cNvSpPr/>
          <p:nvPr/>
        </p:nvSpPr>
        <p:spPr>
          <a:xfrm>
            <a:off x="2079141" y="3215972"/>
            <a:ext cx="6813339" cy="285036"/>
          </a:xfrm>
          <a:prstGeom prst="roundRect">
            <a:avLst>
              <a:gd name="adj" fmla="val 5749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177800" indent="-177800">
              <a:lnSpc>
                <a:spcPct val="12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実質収支（決算剰余金）は、財政運営基本条例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に基づき、１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２ずつが減債基金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と財政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調整基金に積立てられる。</a:t>
            </a:r>
          </a:p>
        </p:txBody>
      </p:sp>
      <p:sp>
        <p:nvSpPr>
          <p:cNvPr id="1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9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2016-09-07T11:09:00Z</dcterms:created>
  <dcterms:modified xsi:type="dcterms:W3CDTF">2016-09-07T11:09:03Z</dcterms:modified>
</cp:coreProperties>
</file>