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4"/>
  </p:notesMasterIdLst>
  <p:handoutMasterIdLst>
    <p:handoutMasterId r:id="rId5"/>
  </p:handoutMasterIdLst>
  <p:sldIdLst>
    <p:sldId id="576" r:id="rId2"/>
    <p:sldId id="574" r:id="rId3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FF"/>
    <a:srgbClr val="9CEF15"/>
    <a:srgbClr val="FF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6466" autoAdjust="0"/>
  </p:normalViewPr>
  <p:slideViewPr>
    <p:cSldViewPr snapToGrid="0">
      <p:cViewPr varScale="1">
        <p:scale>
          <a:sx n="74" d="100"/>
          <a:sy n="74" d="100"/>
        </p:scale>
        <p:origin x="366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1D54C-2BB3-4B19-AB47-B1BBC857A75D}" type="datetimeFigureOut">
              <a:rPr kumimoji="1" lang="ja-JP" altLang="en-US" smtClean="0"/>
              <a:t>2019/6/26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7D1A3-0E7B-42E7-8987-50CF8FD391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7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575" cy="496888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1"/>
            <a:ext cx="2949575" cy="496888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r">
              <a:defRPr sz="1200"/>
            </a:lvl1pPr>
          </a:lstStyle>
          <a:p>
            <a:fld id="{C958D4F4-A659-47BE-8962-CD2867690379}" type="datetimeFigureOut">
              <a:rPr kumimoji="1" lang="ja-JP" altLang="en-US" smtClean="0"/>
              <a:t>2019/6/26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3" rIns="91424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5124" cy="4471988"/>
          </a:xfrm>
          <a:prstGeom prst="rect">
            <a:avLst/>
          </a:prstGeom>
        </p:spPr>
        <p:txBody>
          <a:bodyPr vert="horz" lIns="91424" tIns="45713" rIns="91424" bIns="4571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3"/>
            <a:ext cx="2949575" cy="496887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r">
              <a:defRPr sz="1200"/>
            </a:lvl1pPr>
          </a:lstStyle>
          <a:p>
            <a:fld id="{C06A2154-E35A-4A15-AAC4-07EB86DE7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43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DA805-49EF-48D2-BEB8-4D4C2AAC6113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758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2869-43B0-47A0-9506-AF331BBF011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CE27-6E43-4B05-B104-DA0CFC06DF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2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9592-F59A-44FC-AC35-A1B2D654A10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CE27-6E43-4B05-B104-DA0CFC06DF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3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2A20-A0DD-4611-921A-4C11E7CAF6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CE27-6E43-4B05-B104-DA0CFC06DF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7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15EC-2EFC-4216-984E-0AC0ED86073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CE27-6E43-4B05-B104-DA0CFC06DF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5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66B9-09AB-4742-A435-33BE4260088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CE27-6E43-4B05-B104-DA0CFC06DF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8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87AC-7245-404A-9C64-7727F7BC653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CE27-6E43-4B05-B104-DA0CFC06DF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3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1CE9-E6CA-48D1-930E-8D4A0D4BB6B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CE27-6E43-4B05-B104-DA0CFC06DF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48D0-AC87-44A4-9E2D-6491AE217C7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CE27-6E43-4B05-B104-DA0CFC06DF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7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A9E1-59F8-4E7C-8380-9E6ADFD14F0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CE27-6E43-4B05-B104-DA0CFC06DF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6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2FCD-73D3-4B83-850D-D6B5A3A5A8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CE27-6E43-4B05-B104-DA0CFC06DF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8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46EA-E197-4238-B8A7-B2C323C745B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CE27-6E43-4B05-B104-DA0CFC06DF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0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84A6B-E96B-45F7-B9EA-A1604969C8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CE27-6E43-4B05-B104-DA0CFC06DF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0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90570" rtl="0" eaLnBrk="1" latinLnBrk="0" hangingPunct="1"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64" t="23047" r="7108" b="13149"/>
          <a:stretch/>
        </p:blipFill>
        <p:spPr>
          <a:xfrm>
            <a:off x="155244" y="1854369"/>
            <a:ext cx="4364810" cy="4200919"/>
          </a:xfrm>
          <a:prstGeom prst="rect">
            <a:avLst/>
          </a:prstGeom>
          <a:solidFill>
            <a:schemeClr val="bg1"/>
          </a:solidFill>
          <a:ln>
            <a:solidFill>
              <a:schemeClr val="dk1"/>
            </a:solidFill>
          </a:ln>
        </p:spPr>
      </p:pic>
      <p:sp>
        <p:nvSpPr>
          <p:cNvPr id="37" name="タイトル 1"/>
          <p:cNvSpPr txBox="1">
            <a:spLocks/>
          </p:cNvSpPr>
          <p:nvPr/>
        </p:nvSpPr>
        <p:spPr>
          <a:xfrm>
            <a:off x="-11035" y="15700"/>
            <a:ext cx="9917035" cy="468000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99CCFF"/>
              </a:gs>
              <a:gs pos="9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sz="1950" dirty="0">
                <a:solidFill>
                  <a:schemeClr val="tx1"/>
                </a:solidFill>
              </a:rPr>
              <a:t>■</a:t>
            </a:r>
            <a:r>
              <a:rPr lang="ja-JP" altLang="en-US" sz="2000" dirty="0">
                <a:solidFill>
                  <a:schemeClr val="tx1"/>
                </a:solidFill>
              </a:rPr>
              <a:t>高速道路料金</a:t>
            </a:r>
            <a:r>
              <a:rPr lang="ja-JP" altLang="en-US" sz="2000" dirty="0" smtClean="0">
                <a:solidFill>
                  <a:schemeClr val="tx1"/>
                </a:solidFill>
              </a:rPr>
              <a:t>の料金一元化（シームレス）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-6856" y="513170"/>
            <a:ext cx="9912856" cy="0"/>
          </a:xfrm>
          <a:prstGeom prst="line">
            <a:avLst/>
          </a:prstGeom>
          <a:ln w="10160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11941" y="6427091"/>
            <a:ext cx="2311400" cy="395552"/>
          </a:xfrm>
        </p:spPr>
        <p:txBody>
          <a:bodyPr/>
          <a:lstStyle/>
          <a:p>
            <a:fld id="{C194CE27-6E43-4B05-B104-DA0CFC06DFA6}" type="slidenum">
              <a:rPr lang="ja-JP" altLang="en-US" sz="260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ja-JP" altLang="en-US" sz="26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12030" t="24622" r="7291" b="12737"/>
          <a:stretch/>
        </p:blipFill>
        <p:spPr>
          <a:xfrm>
            <a:off x="5390599" y="1854368"/>
            <a:ext cx="4378431" cy="4223637"/>
          </a:xfrm>
          <a:prstGeom prst="rect">
            <a:avLst/>
          </a:prstGeom>
          <a:solidFill>
            <a:schemeClr val="bg1"/>
          </a:solidFill>
          <a:ln>
            <a:solidFill>
              <a:schemeClr val="dk1"/>
            </a:solidFill>
          </a:ln>
        </p:spPr>
      </p:pic>
      <p:sp>
        <p:nvSpPr>
          <p:cNvPr id="3" name="二等辺三角形 2"/>
          <p:cNvSpPr/>
          <p:nvPr/>
        </p:nvSpPr>
        <p:spPr>
          <a:xfrm rot="5400000">
            <a:off x="4163776" y="3810469"/>
            <a:ext cx="1648765" cy="311435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244" y="1533972"/>
            <a:ext cx="2631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■平成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年６月２日以前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42347" y="1529451"/>
            <a:ext cx="3295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■平成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３１年４月１日時点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654" y="5614595"/>
            <a:ext cx="2174484" cy="1184400"/>
          </a:xfrm>
          <a:prstGeom prst="rect">
            <a:avLst/>
          </a:prstGeom>
        </p:spPr>
      </p:pic>
      <p:sp>
        <p:nvSpPr>
          <p:cNvPr id="34" name="フリーフォーム 33"/>
          <p:cNvSpPr/>
          <p:nvPr/>
        </p:nvSpPr>
        <p:spPr bwMode="auto">
          <a:xfrm>
            <a:off x="615187" y="2600687"/>
            <a:ext cx="3444922" cy="3364391"/>
          </a:xfrm>
          <a:custGeom>
            <a:avLst/>
            <a:gdLst>
              <a:gd name="connsiteX0" fmla="*/ 0 w 6409464"/>
              <a:gd name="connsiteY0" fmla="*/ 1772022 h 4471679"/>
              <a:gd name="connsiteX1" fmla="*/ 1524000 w 6409464"/>
              <a:gd name="connsiteY1" fmla="*/ 509279 h 4471679"/>
              <a:gd name="connsiteX2" fmla="*/ 3628572 w 6409464"/>
              <a:gd name="connsiteY2" fmla="*/ 15793 h 4471679"/>
              <a:gd name="connsiteX3" fmla="*/ 5239657 w 6409464"/>
              <a:gd name="connsiteY3" fmla="*/ 189965 h 4471679"/>
              <a:gd name="connsiteX4" fmla="*/ 6110514 w 6409464"/>
              <a:gd name="connsiteY4" fmla="*/ 857622 h 4471679"/>
              <a:gd name="connsiteX5" fmla="*/ 6400800 w 6409464"/>
              <a:gd name="connsiteY5" fmla="*/ 2062308 h 4471679"/>
              <a:gd name="connsiteX6" fmla="*/ 5834743 w 6409464"/>
              <a:gd name="connsiteY6" fmla="*/ 3528250 h 4471679"/>
              <a:gd name="connsiteX7" fmla="*/ 4659086 w 6409464"/>
              <a:gd name="connsiteY7" fmla="*/ 4471679 h 4471679"/>
              <a:gd name="connsiteX8" fmla="*/ 4659086 w 6409464"/>
              <a:gd name="connsiteY8" fmla="*/ 4471679 h 4471679"/>
              <a:gd name="connsiteX0" fmla="*/ 0 w 5756321"/>
              <a:gd name="connsiteY0" fmla="*/ 2396136 h 4471679"/>
              <a:gd name="connsiteX1" fmla="*/ 870857 w 5756321"/>
              <a:gd name="connsiteY1" fmla="*/ 509279 h 4471679"/>
              <a:gd name="connsiteX2" fmla="*/ 2975429 w 5756321"/>
              <a:gd name="connsiteY2" fmla="*/ 15793 h 4471679"/>
              <a:gd name="connsiteX3" fmla="*/ 4586514 w 5756321"/>
              <a:gd name="connsiteY3" fmla="*/ 189965 h 4471679"/>
              <a:gd name="connsiteX4" fmla="*/ 5457371 w 5756321"/>
              <a:gd name="connsiteY4" fmla="*/ 857622 h 4471679"/>
              <a:gd name="connsiteX5" fmla="*/ 5747657 w 5756321"/>
              <a:gd name="connsiteY5" fmla="*/ 2062308 h 4471679"/>
              <a:gd name="connsiteX6" fmla="*/ 5181600 w 5756321"/>
              <a:gd name="connsiteY6" fmla="*/ 3528250 h 4471679"/>
              <a:gd name="connsiteX7" fmla="*/ 4005943 w 5756321"/>
              <a:gd name="connsiteY7" fmla="*/ 4471679 h 4471679"/>
              <a:gd name="connsiteX8" fmla="*/ 4005943 w 5756321"/>
              <a:gd name="connsiteY8" fmla="*/ 4471679 h 4471679"/>
              <a:gd name="connsiteX0" fmla="*/ 0 w 5756321"/>
              <a:gd name="connsiteY0" fmla="*/ 2396136 h 4471679"/>
              <a:gd name="connsiteX1" fmla="*/ 870857 w 5756321"/>
              <a:gd name="connsiteY1" fmla="*/ 509279 h 4471679"/>
              <a:gd name="connsiteX2" fmla="*/ 2975429 w 5756321"/>
              <a:gd name="connsiteY2" fmla="*/ 15793 h 4471679"/>
              <a:gd name="connsiteX3" fmla="*/ 4586514 w 5756321"/>
              <a:gd name="connsiteY3" fmla="*/ 189965 h 4471679"/>
              <a:gd name="connsiteX4" fmla="*/ 5457371 w 5756321"/>
              <a:gd name="connsiteY4" fmla="*/ 857622 h 4471679"/>
              <a:gd name="connsiteX5" fmla="*/ 5747657 w 5756321"/>
              <a:gd name="connsiteY5" fmla="*/ 2062308 h 4471679"/>
              <a:gd name="connsiteX6" fmla="*/ 5181600 w 5756321"/>
              <a:gd name="connsiteY6" fmla="*/ 3528250 h 4471679"/>
              <a:gd name="connsiteX7" fmla="*/ 4005943 w 5756321"/>
              <a:gd name="connsiteY7" fmla="*/ 4471679 h 4471679"/>
              <a:gd name="connsiteX8" fmla="*/ 4005943 w 5756321"/>
              <a:gd name="connsiteY8" fmla="*/ 4471679 h 4471679"/>
              <a:gd name="connsiteX0" fmla="*/ 0 w 5756321"/>
              <a:gd name="connsiteY0" fmla="*/ 2413728 h 4489271"/>
              <a:gd name="connsiteX1" fmla="*/ 899886 w 5756321"/>
              <a:gd name="connsiteY1" fmla="*/ 788129 h 4489271"/>
              <a:gd name="connsiteX2" fmla="*/ 2975429 w 5756321"/>
              <a:gd name="connsiteY2" fmla="*/ 33385 h 4489271"/>
              <a:gd name="connsiteX3" fmla="*/ 4586514 w 5756321"/>
              <a:gd name="connsiteY3" fmla="*/ 207557 h 4489271"/>
              <a:gd name="connsiteX4" fmla="*/ 5457371 w 5756321"/>
              <a:gd name="connsiteY4" fmla="*/ 875214 h 4489271"/>
              <a:gd name="connsiteX5" fmla="*/ 5747657 w 5756321"/>
              <a:gd name="connsiteY5" fmla="*/ 2079900 h 4489271"/>
              <a:gd name="connsiteX6" fmla="*/ 5181600 w 5756321"/>
              <a:gd name="connsiteY6" fmla="*/ 3545842 h 4489271"/>
              <a:gd name="connsiteX7" fmla="*/ 4005943 w 5756321"/>
              <a:gd name="connsiteY7" fmla="*/ 4489271 h 4489271"/>
              <a:gd name="connsiteX8" fmla="*/ 4005943 w 5756321"/>
              <a:gd name="connsiteY8" fmla="*/ 4489271 h 4489271"/>
              <a:gd name="connsiteX0" fmla="*/ 0 w 5756321"/>
              <a:gd name="connsiteY0" fmla="*/ 2405759 h 4481302"/>
              <a:gd name="connsiteX1" fmla="*/ 827314 w 5756321"/>
              <a:gd name="connsiteY1" fmla="*/ 664046 h 4481302"/>
              <a:gd name="connsiteX2" fmla="*/ 2975429 w 5756321"/>
              <a:gd name="connsiteY2" fmla="*/ 25416 h 4481302"/>
              <a:gd name="connsiteX3" fmla="*/ 4586514 w 5756321"/>
              <a:gd name="connsiteY3" fmla="*/ 199588 h 4481302"/>
              <a:gd name="connsiteX4" fmla="*/ 5457371 w 5756321"/>
              <a:gd name="connsiteY4" fmla="*/ 867245 h 4481302"/>
              <a:gd name="connsiteX5" fmla="*/ 5747657 w 5756321"/>
              <a:gd name="connsiteY5" fmla="*/ 2071931 h 4481302"/>
              <a:gd name="connsiteX6" fmla="*/ 5181600 w 5756321"/>
              <a:gd name="connsiteY6" fmla="*/ 3537873 h 4481302"/>
              <a:gd name="connsiteX7" fmla="*/ 4005943 w 5756321"/>
              <a:gd name="connsiteY7" fmla="*/ 4481302 h 4481302"/>
              <a:gd name="connsiteX8" fmla="*/ 4005943 w 5756321"/>
              <a:gd name="connsiteY8" fmla="*/ 4481302 h 4481302"/>
              <a:gd name="connsiteX0" fmla="*/ 0 w 5495064"/>
              <a:gd name="connsiteY0" fmla="*/ 2536387 h 4481302"/>
              <a:gd name="connsiteX1" fmla="*/ 566057 w 5495064"/>
              <a:gd name="connsiteY1" fmla="*/ 664046 h 4481302"/>
              <a:gd name="connsiteX2" fmla="*/ 2714172 w 5495064"/>
              <a:gd name="connsiteY2" fmla="*/ 25416 h 4481302"/>
              <a:gd name="connsiteX3" fmla="*/ 4325257 w 5495064"/>
              <a:gd name="connsiteY3" fmla="*/ 199588 h 4481302"/>
              <a:gd name="connsiteX4" fmla="*/ 5196114 w 5495064"/>
              <a:gd name="connsiteY4" fmla="*/ 867245 h 4481302"/>
              <a:gd name="connsiteX5" fmla="*/ 5486400 w 5495064"/>
              <a:gd name="connsiteY5" fmla="*/ 2071931 h 4481302"/>
              <a:gd name="connsiteX6" fmla="*/ 4920343 w 5495064"/>
              <a:gd name="connsiteY6" fmla="*/ 3537873 h 4481302"/>
              <a:gd name="connsiteX7" fmla="*/ 3744686 w 5495064"/>
              <a:gd name="connsiteY7" fmla="*/ 4481302 h 4481302"/>
              <a:gd name="connsiteX8" fmla="*/ 3744686 w 5495064"/>
              <a:gd name="connsiteY8" fmla="*/ 4481302 h 4481302"/>
              <a:gd name="connsiteX0" fmla="*/ 31569 w 5526633"/>
              <a:gd name="connsiteY0" fmla="*/ 2536387 h 4481302"/>
              <a:gd name="connsiteX1" fmla="*/ 597626 w 5526633"/>
              <a:gd name="connsiteY1" fmla="*/ 664046 h 4481302"/>
              <a:gd name="connsiteX2" fmla="*/ 2745741 w 5526633"/>
              <a:gd name="connsiteY2" fmla="*/ 25416 h 4481302"/>
              <a:gd name="connsiteX3" fmla="*/ 4356826 w 5526633"/>
              <a:gd name="connsiteY3" fmla="*/ 199588 h 4481302"/>
              <a:gd name="connsiteX4" fmla="*/ 5227683 w 5526633"/>
              <a:gd name="connsiteY4" fmla="*/ 867245 h 4481302"/>
              <a:gd name="connsiteX5" fmla="*/ 5517969 w 5526633"/>
              <a:gd name="connsiteY5" fmla="*/ 2071931 h 4481302"/>
              <a:gd name="connsiteX6" fmla="*/ 4951912 w 5526633"/>
              <a:gd name="connsiteY6" fmla="*/ 3537873 h 4481302"/>
              <a:gd name="connsiteX7" fmla="*/ 3776255 w 5526633"/>
              <a:gd name="connsiteY7" fmla="*/ 4481302 h 4481302"/>
              <a:gd name="connsiteX8" fmla="*/ 3776255 w 5526633"/>
              <a:gd name="connsiteY8" fmla="*/ 4481302 h 4481302"/>
              <a:gd name="connsiteX0" fmla="*/ 22732 w 5517796"/>
              <a:gd name="connsiteY0" fmla="*/ 2559658 h 4504573"/>
              <a:gd name="connsiteX1" fmla="*/ 733931 w 5517796"/>
              <a:gd name="connsiteY1" fmla="*/ 1021145 h 4504573"/>
              <a:gd name="connsiteX2" fmla="*/ 2736904 w 5517796"/>
              <a:gd name="connsiteY2" fmla="*/ 48687 h 4504573"/>
              <a:gd name="connsiteX3" fmla="*/ 4347989 w 5517796"/>
              <a:gd name="connsiteY3" fmla="*/ 222859 h 4504573"/>
              <a:gd name="connsiteX4" fmla="*/ 5218846 w 5517796"/>
              <a:gd name="connsiteY4" fmla="*/ 890516 h 4504573"/>
              <a:gd name="connsiteX5" fmla="*/ 5509132 w 5517796"/>
              <a:gd name="connsiteY5" fmla="*/ 2095202 h 4504573"/>
              <a:gd name="connsiteX6" fmla="*/ 4943075 w 5517796"/>
              <a:gd name="connsiteY6" fmla="*/ 3561144 h 4504573"/>
              <a:gd name="connsiteX7" fmla="*/ 3767418 w 5517796"/>
              <a:gd name="connsiteY7" fmla="*/ 4504573 h 4504573"/>
              <a:gd name="connsiteX8" fmla="*/ 3767418 w 5517796"/>
              <a:gd name="connsiteY8" fmla="*/ 4504573 h 4504573"/>
              <a:gd name="connsiteX0" fmla="*/ 57535 w 5160713"/>
              <a:gd name="connsiteY0" fmla="*/ 2806401 h 4504573"/>
              <a:gd name="connsiteX1" fmla="*/ 376848 w 5160713"/>
              <a:gd name="connsiteY1" fmla="*/ 1021145 h 4504573"/>
              <a:gd name="connsiteX2" fmla="*/ 2379821 w 5160713"/>
              <a:gd name="connsiteY2" fmla="*/ 48687 h 4504573"/>
              <a:gd name="connsiteX3" fmla="*/ 3990906 w 5160713"/>
              <a:gd name="connsiteY3" fmla="*/ 222859 h 4504573"/>
              <a:gd name="connsiteX4" fmla="*/ 4861763 w 5160713"/>
              <a:gd name="connsiteY4" fmla="*/ 890516 h 4504573"/>
              <a:gd name="connsiteX5" fmla="*/ 5152049 w 5160713"/>
              <a:gd name="connsiteY5" fmla="*/ 2095202 h 4504573"/>
              <a:gd name="connsiteX6" fmla="*/ 4585992 w 5160713"/>
              <a:gd name="connsiteY6" fmla="*/ 3561144 h 4504573"/>
              <a:gd name="connsiteX7" fmla="*/ 3410335 w 5160713"/>
              <a:gd name="connsiteY7" fmla="*/ 4504573 h 4504573"/>
              <a:gd name="connsiteX8" fmla="*/ 3410335 w 5160713"/>
              <a:gd name="connsiteY8" fmla="*/ 4504573 h 4504573"/>
              <a:gd name="connsiteX0" fmla="*/ 490354 w 4853304"/>
              <a:gd name="connsiteY0" fmla="*/ 3488573 h 4504573"/>
              <a:gd name="connsiteX1" fmla="*/ 69439 w 4853304"/>
              <a:gd name="connsiteY1" fmla="*/ 1021145 h 4504573"/>
              <a:gd name="connsiteX2" fmla="*/ 2072412 w 4853304"/>
              <a:gd name="connsiteY2" fmla="*/ 48687 h 4504573"/>
              <a:gd name="connsiteX3" fmla="*/ 3683497 w 4853304"/>
              <a:gd name="connsiteY3" fmla="*/ 222859 h 4504573"/>
              <a:gd name="connsiteX4" fmla="*/ 4554354 w 4853304"/>
              <a:gd name="connsiteY4" fmla="*/ 890516 h 4504573"/>
              <a:gd name="connsiteX5" fmla="*/ 4844640 w 4853304"/>
              <a:gd name="connsiteY5" fmla="*/ 2095202 h 4504573"/>
              <a:gd name="connsiteX6" fmla="*/ 4278583 w 4853304"/>
              <a:gd name="connsiteY6" fmla="*/ 3561144 h 4504573"/>
              <a:gd name="connsiteX7" fmla="*/ 3102926 w 4853304"/>
              <a:gd name="connsiteY7" fmla="*/ 4504573 h 4504573"/>
              <a:gd name="connsiteX8" fmla="*/ 3102926 w 4853304"/>
              <a:gd name="connsiteY8" fmla="*/ 4504573 h 4504573"/>
              <a:gd name="connsiteX0" fmla="*/ 917493 w 5280443"/>
              <a:gd name="connsiteY0" fmla="*/ 3488573 h 4504573"/>
              <a:gd name="connsiteX1" fmla="*/ 17606 w 5280443"/>
              <a:gd name="connsiteY1" fmla="*/ 2312916 h 4504573"/>
              <a:gd name="connsiteX2" fmla="*/ 496578 w 5280443"/>
              <a:gd name="connsiteY2" fmla="*/ 1021145 h 4504573"/>
              <a:gd name="connsiteX3" fmla="*/ 2499551 w 5280443"/>
              <a:gd name="connsiteY3" fmla="*/ 48687 h 4504573"/>
              <a:gd name="connsiteX4" fmla="*/ 4110636 w 5280443"/>
              <a:gd name="connsiteY4" fmla="*/ 222859 h 4504573"/>
              <a:gd name="connsiteX5" fmla="*/ 4981493 w 5280443"/>
              <a:gd name="connsiteY5" fmla="*/ 890516 h 4504573"/>
              <a:gd name="connsiteX6" fmla="*/ 5271779 w 5280443"/>
              <a:gd name="connsiteY6" fmla="*/ 2095202 h 4504573"/>
              <a:gd name="connsiteX7" fmla="*/ 4705722 w 5280443"/>
              <a:gd name="connsiteY7" fmla="*/ 3561144 h 4504573"/>
              <a:gd name="connsiteX8" fmla="*/ 3530065 w 5280443"/>
              <a:gd name="connsiteY8" fmla="*/ 4504573 h 4504573"/>
              <a:gd name="connsiteX9" fmla="*/ 3530065 w 5280443"/>
              <a:gd name="connsiteY9" fmla="*/ 4504573 h 4504573"/>
              <a:gd name="connsiteX0" fmla="*/ 1846407 w 5280443"/>
              <a:gd name="connsiteY0" fmla="*/ 4562631 h 4562631"/>
              <a:gd name="connsiteX1" fmla="*/ 17606 w 5280443"/>
              <a:gd name="connsiteY1" fmla="*/ 2312916 h 4562631"/>
              <a:gd name="connsiteX2" fmla="*/ 496578 w 5280443"/>
              <a:gd name="connsiteY2" fmla="*/ 1021145 h 4562631"/>
              <a:gd name="connsiteX3" fmla="*/ 2499551 w 5280443"/>
              <a:gd name="connsiteY3" fmla="*/ 48687 h 4562631"/>
              <a:gd name="connsiteX4" fmla="*/ 4110636 w 5280443"/>
              <a:gd name="connsiteY4" fmla="*/ 222859 h 4562631"/>
              <a:gd name="connsiteX5" fmla="*/ 4981493 w 5280443"/>
              <a:gd name="connsiteY5" fmla="*/ 890516 h 4562631"/>
              <a:gd name="connsiteX6" fmla="*/ 5271779 w 5280443"/>
              <a:gd name="connsiteY6" fmla="*/ 2095202 h 4562631"/>
              <a:gd name="connsiteX7" fmla="*/ 4705722 w 5280443"/>
              <a:gd name="connsiteY7" fmla="*/ 3561144 h 4562631"/>
              <a:gd name="connsiteX8" fmla="*/ 3530065 w 5280443"/>
              <a:gd name="connsiteY8" fmla="*/ 4504573 h 4562631"/>
              <a:gd name="connsiteX9" fmla="*/ 3530065 w 5280443"/>
              <a:gd name="connsiteY9" fmla="*/ 4504573 h 4562631"/>
              <a:gd name="connsiteX0" fmla="*/ 1843120 w 5277156"/>
              <a:gd name="connsiteY0" fmla="*/ 4562631 h 4562631"/>
              <a:gd name="connsiteX1" fmla="*/ 740034 w 5277156"/>
              <a:gd name="connsiteY1" fmla="*/ 3532116 h 4562631"/>
              <a:gd name="connsiteX2" fmla="*/ 14319 w 5277156"/>
              <a:gd name="connsiteY2" fmla="*/ 2312916 h 4562631"/>
              <a:gd name="connsiteX3" fmla="*/ 493291 w 5277156"/>
              <a:gd name="connsiteY3" fmla="*/ 1021145 h 4562631"/>
              <a:gd name="connsiteX4" fmla="*/ 2496264 w 5277156"/>
              <a:gd name="connsiteY4" fmla="*/ 48687 h 4562631"/>
              <a:gd name="connsiteX5" fmla="*/ 4107349 w 5277156"/>
              <a:gd name="connsiteY5" fmla="*/ 222859 h 4562631"/>
              <a:gd name="connsiteX6" fmla="*/ 4978206 w 5277156"/>
              <a:gd name="connsiteY6" fmla="*/ 890516 h 4562631"/>
              <a:gd name="connsiteX7" fmla="*/ 5268492 w 5277156"/>
              <a:gd name="connsiteY7" fmla="*/ 2095202 h 4562631"/>
              <a:gd name="connsiteX8" fmla="*/ 4702435 w 5277156"/>
              <a:gd name="connsiteY8" fmla="*/ 3561144 h 4562631"/>
              <a:gd name="connsiteX9" fmla="*/ 3526778 w 5277156"/>
              <a:gd name="connsiteY9" fmla="*/ 4504573 h 4562631"/>
              <a:gd name="connsiteX10" fmla="*/ 3526778 w 5277156"/>
              <a:gd name="connsiteY10" fmla="*/ 4504573 h 4562631"/>
              <a:gd name="connsiteX0" fmla="*/ 1907161 w 5341197"/>
              <a:gd name="connsiteY0" fmla="*/ 4562631 h 4562631"/>
              <a:gd name="connsiteX1" fmla="*/ 78360 w 5341197"/>
              <a:gd name="connsiteY1" fmla="*/ 2312916 h 4562631"/>
              <a:gd name="connsiteX2" fmla="*/ 557332 w 5341197"/>
              <a:gd name="connsiteY2" fmla="*/ 1021145 h 4562631"/>
              <a:gd name="connsiteX3" fmla="*/ 2560305 w 5341197"/>
              <a:gd name="connsiteY3" fmla="*/ 48687 h 4562631"/>
              <a:gd name="connsiteX4" fmla="*/ 4171390 w 5341197"/>
              <a:gd name="connsiteY4" fmla="*/ 222859 h 4562631"/>
              <a:gd name="connsiteX5" fmla="*/ 5042247 w 5341197"/>
              <a:gd name="connsiteY5" fmla="*/ 890516 h 4562631"/>
              <a:gd name="connsiteX6" fmla="*/ 5332533 w 5341197"/>
              <a:gd name="connsiteY6" fmla="*/ 2095202 h 4562631"/>
              <a:gd name="connsiteX7" fmla="*/ 4766476 w 5341197"/>
              <a:gd name="connsiteY7" fmla="*/ 3561144 h 4562631"/>
              <a:gd name="connsiteX8" fmla="*/ 3590819 w 5341197"/>
              <a:gd name="connsiteY8" fmla="*/ 4504573 h 4562631"/>
              <a:gd name="connsiteX9" fmla="*/ 3590819 w 5341197"/>
              <a:gd name="connsiteY9" fmla="*/ 4504573 h 4562631"/>
              <a:gd name="connsiteX0" fmla="*/ 78360 w 5341197"/>
              <a:gd name="connsiteY0" fmla="*/ 2312916 h 4504573"/>
              <a:gd name="connsiteX1" fmla="*/ 557332 w 5341197"/>
              <a:gd name="connsiteY1" fmla="*/ 1021145 h 4504573"/>
              <a:gd name="connsiteX2" fmla="*/ 2560305 w 5341197"/>
              <a:gd name="connsiteY2" fmla="*/ 48687 h 4504573"/>
              <a:gd name="connsiteX3" fmla="*/ 4171390 w 5341197"/>
              <a:gd name="connsiteY3" fmla="*/ 222859 h 4504573"/>
              <a:gd name="connsiteX4" fmla="*/ 5042247 w 5341197"/>
              <a:gd name="connsiteY4" fmla="*/ 890516 h 4504573"/>
              <a:gd name="connsiteX5" fmla="*/ 5332533 w 5341197"/>
              <a:gd name="connsiteY5" fmla="*/ 2095202 h 4504573"/>
              <a:gd name="connsiteX6" fmla="*/ 4766476 w 5341197"/>
              <a:gd name="connsiteY6" fmla="*/ 3561144 h 4504573"/>
              <a:gd name="connsiteX7" fmla="*/ 3590819 w 5341197"/>
              <a:gd name="connsiteY7" fmla="*/ 4504573 h 4504573"/>
              <a:gd name="connsiteX8" fmla="*/ 3590819 w 5341197"/>
              <a:gd name="connsiteY8" fmla="*/ 4504573 h 4504573"/>
              <a:gd name="connsiteX0" fmla="*/ 78360 w 5341197"/>
              <a:gd name="connsiteY0" fmla="*/ 2245521 h 4437178"/>
              <a:gd name="connsiteX1" fmla="*/ 557332 w 5341197"/>
              <a:gd name="connsiteY1" fmla="*/ 953750 h 4437178"/>
              <a:gd name="connsiteX2" fmla="*/ 2560305 w 5341197"/>
              <a:gd name="connsiteY2" fmla="*/ 63413 h 4437178"/>
              <a:gd name="connsiteX3" fmla="*/ 4171390 w 5341197"/>
              <a:gd name="connsiteY3" fmla="*/ 155464 h 4437178"/>
              <a:gd name="connsiteX4" fmla="*/ 5042247 w 5341197"/>
              <a:gd name="connsiteY4" fmla="*/ 823121 h 4437178"/>
              <a:gd name="connsiteX5" fmla="*/ 5332533 w 5341197"/>
              <a:gd name="connsiteY5" fmla="*/ 2027807 h 4437178"/>
              <a:gd name="connsiteX6" fmla="*/ 4766476 w 5341197"/>
              <a:gd name="connsiteY6" fmla="*/ 3493749 h 4437178"/>
              <a:gd name="connsiteX7" fmla="*/ 3590819 w 5341197"/>
              <a:gd name="connsiteY7" fmla="*/ 4437178 h 4437178"/>
              <a:gd name="connsiteX8" fmla="*/ 3590819 w 5341197"/>
              <a:gd name="connsiteY8" fmla="*/ 4437178 h 4437178"/>
              <a:gd name="connsiteX0" fmla="*/ 78360 w 5341547"/>
              <a:gd name="connsiteY0" fmla="*/ 2225720 h 4417377"/>
              <a:gd name="connsiteX1" fmla="*/ 557332 w 5341547"/>
              <a:gd name="connsiteY1" fmla="*/ 933949 h 4417377"/>
              <a:gd name="connsiteX2" fmla="*/ 2560305 w 5341547"/>
              <a:gd name="connsiteY2" fmla="*/ 43612 h 4417377"/>
              <a:gd name="connsiteX3" fmla="*/ 4123877 w 5341547"/>
              <a:gd name="connsiteY3" fmla="*/ 206053 h 4417377"/>
              <a:gd name="connsiteX4" fmla="*/ 5042247 w 5341547"/>
              <a:gd name="connsiteY4" fmla="*/ 803320 h 4417377"/>
              <a:gd name="connsiteX5" fmla="*/ 5332533 w 5341547"/>
              <a:gd name="connsiteY5" fmla="*/ 2008006 h 4417377"/>
              <a:gd name="connsiteX6" fmla="*/ 4766476 w 5341547"/>
              <a:gd name="connsiteY6" fmla="*/ 3473948 h 4417377"/>
              <a:gd name="connsiteX7" fmla="*/ 3590819 w 5341547"/>
              <a:gd name="connsiteY7" fmla="*/ 4417377 h 4417377"/>
              <a:gd name="connsiteX8" fmla="*/ 3590819 w 5341547"/>
              <a:gd name="connsiteY8" fmla="*/ 4417377 h 4417377"/>
              <a:gd name="connsiteX0" fmla="*/ 74119 w 5337306"/>
              <a:gd name="connsiteY0" fmla="*/ 2186186 h 4377843"/>
              <a:gd name="connsiteX1" fmla="*/ 553091 w 5337306"/>
              <a:gd name="connsiteY1" fmla="*/ 894415 h 4377843"/>
              <a:gd name="connsiteX2" fmla="*/ 2354134 w 5337306"/>
              <a:gd name="connsiteY2" fmla="*/ 51004 h 4377843"/>
              <a:gd name="connsiteX3" fmla="*/ 4119636 w 5337306"/>
              <a:gd name="connsiteY3" fmla="*/ 166519 h 4377843"/>
              <a:gd name="connsiteX4" fmla="*/ 5038006 w 5337306"/>
              <a:gd name="connsiteY4" fmla="*/ 763786 h 4377843"/>
              <a:gd name="connsiteX5" fmla="*/ 5328292 w 5337306"/>
              <a:gd name="connsiteY5" fmla="*/ 1968472 h 4377843"/>
              <a:gd name="connsiteX6" fmla="*/ 4762235 w 5337306"/>
              <a:gd name="connsiteY6" fmla="*/ 3434414 h 4377843"/>
              <a:gd name="connsiteX7" fmla="*/ 3586578 w 5337306"/>
              <a:gd name="connsiteY7" fmla="*/ 4377843 h 4377843"/>
              <a:gd name="connsiteX8" fmla="*/ 3586578 w 5337306"/>
              <a:gd name="connsiteY8" fmla="*/ 4377843 h 4377843"/>
              <a:gd name="connsiteX0" fmla="*/ 74119 w 5334475"/>
              <a:gd name="connsiteY0" fmla="*/ 2186186 h 4377843"/>
              <a:gd name="connsiteX1" fmla="*/ 553091 w 5334475"/>
              <a:gd name="connsiteY1" fmla="*/ 894415 h 4377843"/>
              <a:gd name="connsiteX2" fmla="*/ 2354134 w 5334475"/>
              <a:gd name="connsiteY2" fmla="*/ 51004 h 4377843"/>
              <a:gd name="connsiteX3" fmla="*/ 4119636 w 5334475"/>
              <a:gd name="connsiteY3" fmla="*/ 166519 h 4377843"/>
              <a:gd name="connsiteX4" fmla="*/ 5038006 w 5334475"/>
              <a:gd name="connsiteY4" fmla="*/ 763786 h 4377843"/>
              <a:gd name="connsiteX5" fmla="*/ 5328292 w 5334475"/>
              <a:gd name="connsiteY5" fmla="*/ 1968472 h 4377843"/>
              <a:gd name="connsiteX6" fmla="*/ 4821627 w 5334475"/>
              <a:gd name="connsiteY6" fmla="*/ 3516536 h 4377843"/>
              <a:gd name="connsiteX7" fmla="*/ 3586578 w 5334475"/>
              <a:gd name="connsiteY7" fmla="*/ 4377843 h 4377843"/>
              <a:gd name="connsiteX8" fmla="*/ 3586578 w 5334475"/>
              <a:gd name="connsiteY8" fmla="*/ 4377843 h 4377843"/>
              <a:gd name="connsiteX0" fmla="*/ 74119 w 5334475"/>
              <a:gd name="connsiteY0" fmla="*/ 2186186 h 4377843"/>
              <a:gd name="connsiteX1" fmla="*/ 553091 w 5334475"/>
              <a:gd name="connsiteY1" fmla="*/ 894415 h 4377843"/>
              <a:gd name="connsiteX2" fmla="*/ 2354134 w 5334475"/>
              <a:gd name="connsiteY2" fmla="*/ 51004 h 4377843"/>
              <a:gd name="connsiteX3" fmla="*/ 4119636 w 5334475"/>
              <a:gd name="connsiteY3" fmla="*/ 166519 h 4377843"/>
              <a:gd name="connsiteX4" fmla="*/ 5038006 w 5334475"/>
              <a:gd name="connsiteY4" fmla="*/ 763786 h 4377843"/>
              <a:gd name="connsiteX5" fmla="*/ 5328292 w 5334475"/>
              <a:gd name="connsiteY5" fmla="*/ 1968472 h 4377843"/>
              <a:gd name="connsiteX6" fmla="*/ 4821627 w 5334475"/>
              <a:gd name="connsiteY6" fmla="*/ 3516536 h 4377843"/>
              <a:gd name="connsiteX7" fmla="*/ 4196639 w 5334475"/>
              <a:gd name="connsiteY7" fmla="*/ 4008967 h 4377843"/>
              <a:gd name="connsiteX8" fmla="*/ 3586578 w 5334475"/>
              <a:gd name="connsiteY8" fmla="*/ 4377843 h 4377843"/>
              <a:gd name="connsiteX9" fmla="*/ 3586578 w 5334475"/>
              <a:gd name="connsiteY9" fmla="*/ 4377843 h 4377843"/>
              <a:gd name="connsiteX0" fmla="*/ 74119 w 5334475"/>
              <a:gd name="connsiteY0" fmla="*/ 2186186 h 4377843"/>
              <a:gd name="connsiteX1" fmla="*/ 553091 w 5334475"/>
              <a:gd name="connsiteY1" fmla="*/ 894415 h 4377843"/>
              <a:gd name="connsiteX2" fmla="*/ 2354134 w 5334475"/>
              <a:gd name="connsiteY2" fmla="*/ 51004 h 4377843"/>
              <a:gd name="connsiteX3" fmla="*/ 4119636 w 5334475"/>
              <a:gd name="connsiteY3" fmla="*/ 166519 h 4377843"/>
              <a:gd name="connsiteX4" fmla="*/ 5038006 w 5334475"/>
              <a:gd name="connsiteY4" fmla="*/ 763786 h 4377843"/>
              <a:gd name="connsiteX5" fmla="*/ 5328292 w 5334475"/>
              <a:gd name="connsiteY5" fmla="*/ 1968472 h 4377843"/>
              <a:gd name="connsiteX6" fmla="*/ 4821627 w 5334475"/>
              <a:gd name="connsiteY6" fmla="*/ 3516536 h 4377843"/>
              <a:gd name="connsiteX7" fmla="*/ 4267908 w 5334475"/>
              <a:gd name="connsiteY7" fmla="*/ 4161478 h 4377843"/>
              <a:gd name="connsiteX8" fmla="*/ 3586578 w 5334475"/>
              <a:gd name="connsiteY8" fmla="*/ 4377843 h 4377843"/>
              <a:gd name="connsiteX9" fmla="*/ 3586578 w 5334475"/>
              <a:gd name="connsiteY9" fmla="*/ 4377843 h 4377843"/>
              <a:gd name="connsiteX0" fmla="*/ 74119 w 5334475"/>
              <a:gd name="connsiteY0" fmla="*/ 2186186 h 4471696"/>
              <a:gd name="connsiteX1" fmla="*/ 553091 w 5334475"/>
              <a:gd name="connsiteY1" fmla="*/ 894415 h 4471696"/>
              <a:gd name="connsiteX2" fmla="*/ 2354134 w 5334475"/>
              <a:gd name="connsiteY2" fmla="*/ 51004 h 4471696"/>
              <a:gd name="connsiteX3" fmla="*/ 4119636 w 5334475"/>
              <a:gd name="connsiteY3" fmla="*/ 166519 h 4471696"/>
              <a:gd name="connsiteX4" fmla="*/ 5038006 w 5334475"/>
              <a:gd name="connsiteY4" fmla="*/ 763786 h 4471696"/>
              <a:gd name="connsiteX5" fmla="*/ 5328292 w 5334475"/>
              <a:gd name="connsiteY5" fmla="*/ 1968472 h 4471696"/>
              <a:gd name="connsiteX6" fmla="*/ 4821627 w 5334475"/>
              <a:gd name="connsiteY6" fmla="*/ 3516536 h 4471696"/>
              <a:gd name="connsiteX7" fmla="*/ 4267908 w 5334475"/>
              <a:gd name="connsiteY7" fmla="*/ 4161478 h 4471696"/>
              <a:gd name="connsiteX8" fmla="*/ 3586578 w 5334475"/>
              <a:gd name="connsiteY8" fmla="*/ 4377843 h 4471696"/>
              <a:gd name="connsiteX9" fmla="*/ 3562822 w 5334475"/>
              <a:gd name="connsiteY9" fmla="*/ 4471696 h 4471696"/>
              <a:gd name="connsiteX0" fmla="*/ 74119 w 5334475"/>
              <a:gd name="connsiteY0" fmla="*/ 2186186 h 4471696"/>
              <a:gd name="connsiteX1" fmla="*/ 553091 w 5334475"/>
              <a:gd name="connsiteY1" fmla="*/ 894415 h 4471696"/>
              <a:gd name="connsiteX2" fmla="*/ 2354134 w 5334475"/>
              <a:gd name="connsiteY2" fmla="*/ 51004 h 4471696"/>
              <a:gd name="connsiteX3" fmla="*/ 4119636 w 5334475"/>
              <a:gd name="connsiteY3" fmla="*/ 166519 h 4471696"/>
              <a:gd name="connsiteX4" fmla="*/ 5038006 w 5334475"/>
              <a:gd name="connsiteY4" fmla="*/ 763786 h 4471696"/>
              <a:gd name="connsiteX5" fmla="*/ 5328292 w 5334475"/>
              <a:gd name="connsiteY5" fmla="*/ 1968472 h 4471696"/>
              <a:gd name="connsiteX6" fmla="*/ 4821627 w 5334475"/>
              <a:gd name="connsiteY6" fmla="*/ 3516536 h 4471696"/>
              <a:gd name="connsiteX7" fmla="*/ 4267908 w 5334475"/>
              <a:gd name="connsiteY7" fmla="*/ 4161478 h 4471696"/>
              <a:gd name="connsiteX8" fmla="*/ 3931049 w 5334475"/>
              <a:gd name="connsiteY8" fmla="*/ 4366112 h 4471696"/>
              <a:gd name="connsiteX9" fmla="*/ 3562822 w 5334475"/>
              <a:gd name="connsiteY9" fmla="*/ 4471696 h 4471696"/>
              <a:gd name="connsiteX0" fmla="*/ 74119 w 5330682"/>
              <a:gd name="connsiteY0" fmla="*/ 2186186 h 4471696"/>
              <a:gd name="connsiteX1" fmla="*/ 553091 w 5330682"/>
              <a:gd name="connsiteY1" fmla="*/ 894415 h 4471696"/>
              <a:gd name="connsiteX2" fmla="*/ 2354134 w 5330682"/>
              <a:gd name="connsiteY2" fmla="*/ 51004 h 4471696"/>
              <a:gd name="connsiteX3" fmla="*/ 4119636 w 5330682"/>
              <a:gd name="connsiteY3" fmla="*/ 166519 h 4471696"/>
              <a:gd name="connsiteX4" fmla="*/ 5038006 w 5330682"/>
              <a:gd name="connsiteY4" fmla="*/ 763786 h 4471696"/>
              <a:gd name="connsiteX5" fmla="*/ 5328292 w 5330682"/>
              <a:gd name="connsiteY5" fmla="*/ 1968472 h 4471696"/>
              <a:gd name="connsiteX6" fmla="*/ 4916654 w 5330682"/>
              <a:gd name="connsiteY6" fmla="*/ 3328830 h 4471696"/>
              <a:gd name="connsiteX7" fmla="*/ 4267908 w 5330682"/>
              <a:gd name="connsiteY7" fmla="*/ 4161478 h 4471696"/>
              <a:gd name="connsiteX8" fmla="*/ 3931049 w 5330682"/>
              <a:gd name="connsiteY8" fmla="*/ 4366112 h 4471696"/>
              <a:gd name="connsiteX9" fmla="*/ 3562822 w 5330682"/>
              <a:gd name="connsiteY9" fmla="*/ 4471696 h 4471696"/>
              <a:gd name="connsiteX0" fmla="*/ 79840 w 5288890"/>
              <a:gd name="connsiteY0" fmla="*/ 2045407 h 4471696"/>
              <a:gd name="connsiteX1" fmla="*/ 511299 w 5288890"/>
              <a:gd name="connsiteY1" fmla="*/ 894415 h 4471696"/>
              <a:gd name="connsiteX2" fmla="*/ 2312342 w 5288890"/>
              <a:gd name="connsiteY2" fmla="*/ 51004 h 4471696"/>
              <a:gd name="connsiteX3" fmla="*/ 4077844 w 5288890"/>
              <a:gd name="connsiteY3" fmla="*/ 166519 h 4471696"/>
              <a:gd name="connsiteX4" fmla="*/ 4996214 w 5288890"/>
              <a:gd name="connsiteY4" fmla="*/ 763786 h 4471696"/>
              <a:gd name="connsiteX5" fmla="*/ 5286500 w 5288890"/>
              <a:gd name="connsiteY5" fmla="*/ 1968472 h 4471696"/>
              <a:gd name="connsiteX6" fmla="*/ 4874862 w 5288890"/>
              <a:gd name="connsiteY6" fmla="*/ 3328830 h 4471696"/>
              <a:gd name="connsiteX7" fmla="*/ 4226116 w 5288890"/>
              <a:gd name="connsiteY7" fmla="*/ 4161478 h 4471696"/>
              <a:gd name="connsiteX8" fmla="*/ 3889257 w 5288890"/>
              <a:gd name="connsiteY8" fmla="*/ 4366112 h 4471696"/>
              <a:gd name="connsiteX9" fmla="*/ 3521030 w 5288890"/>
              <a:gd name="connsiteY9" fmla="*/ 4471696 h 4471696"/>
              <a:gd name="connsiteX0" fmla="*/ 79840 w 5288890"/>
              <a:gd name="connsiteY0" fmla="*/ 2045407 h 4370711"/>
              <a:gd name="connsiteX1" fmla="*/ 511299 w 5288890"/>
              <a:gd name="connsiteY1" fmla="*/ 894415 h 4370711"/>
              <a:gd name="connsiteX2" fmla="*/ 2312342 w 5288890"/>
              <a:gd name="connsiteY2" fmla="*/ 51004 h 4370711"/>
              <a:gd name="connsiteX3" fmla="*/ 4077844 w 5288890"/>
              <a:gd name="connsiteY3" fmla="*/ 166519 h 4370711"/>
              <a:gd name="connsiteX4" fmla="*/ 4996214 w 5288890"/>
              <a:gd name="connsiteY4" fmla="*/ 763786 h 4370711"/>
              <a:gd name="connsiteX5" fmla="*/ 5286500 w 5288890"/>
              <a:gd name="connsiteY5" fmla="*/ 1968472 h 4370711"/>
              <a:gd name="connsiteX6" fmla="*/ 4874862 w 5288890"/>
              <a:gd name="connsiteY6" fmla="*/ 3328830 h 4370711"/>
              <a:gd name="connsiteX7" fmla="*/ 4226116 w 5288890"/>
              <a:gd name="connsiteY7" fmla="*/ 4161478 h 4370711"/>
              <a:gd name="connsiteX8" fmla="*/ 3889257 w 5288890"/>
              <a:gd name="connsiteY8" fmla="*/ 4366112 h 4370711"/>
              <a:gd name="connsiteX9" fmla="*/ 1456231 w 5288890"/>
              <a:gd name="connsiteY9" fmla="*/ 4257033 h 4370711"/>
              <a:gd name="connsiteX0" fmla="*/ 79840 w 5288890"/>
              <a:gd name="connsiteY0" fmla="*/ 2045407 h 4679180"/>
              <a:gd name="connsiteX1" fmla="*/ 511299 w 5288890"/>
              <a:gd name="connsiteY1" fmla="*/ 894415 h 4679180"/>
              <a:gd name="connsiteX2" fmla="*/ 2312342 w 5288890"/>
              <a:gd name="connsiteY2" fmla="*/ 51004 h 4679180"/>
              <a:gd name="connsiteX3" fmla="*/ 4077844 w 5288890"/>
              <a:gd name="connsiteY3" fmla="*/ 166519 h 4679180"/>
              <a:gd name="connsiteX4" fmla="*/ 4996214 w 5288890"/>
              <a:gd name="connsiteY4" fmla="*/ 763786 h 4679180"/>
              <a:gd name="connsiteX5" fmla="*/ 5286500 w 5288890"/>
              <a:gd name="connsiteY5" fmla="*/ 1968472 h 4679180"/>
              <a:gd name="connsiteX6" fmla="*/ 4874862 w 5288890"/>
              <a:gd name="connsiteY6" fmla="*/ 3328830 h 4679180"/>
              <a:gd name="connsiteX7" fmla="*/ 4226116 w 5288890"/>
              <a:gd name="connsiteY7" fmla="*/ 4161478 h 4679180"/>
              <a:gd name="connsiteX8" fmla="*/ 2813387 w 5288890"/>
              <a:gd name="connsiteY8" fmla="*/ 4677373 h 4679180"/>
              <a:gd name="connsiteX9" fmla="*/ 1456231 w 5288890"/>
              <a:gd name="connsiteY9" fmla="*/ 4257033 h 4679180"/>
              <a:gd name="connsiteX0" fmla="*/ 79840 w 5288890"/>
              <a:gd name="connsiteY0" fmla="*/ 2045407 h 4679180"/>
              <a:gd name="connsiteX1" fmla="*/ 511299 w 5288890"/>
              <a:gd name="connsiteY1" fmla="*/ 894415 h 4679180"/>
              <a:gd name="connsiteX2" fmla="*/ 2312342 w 5288890"/>
              <a:gd name="connsiteY2" fmla="*/ 51004 h 4679180"/>
              <a:gd name="connsiteX3" fmla="*/ 4077844 w 5288890"/>
              <a:gd name="connsiteY3" fmla="*/ 166519 h 4679180"/>
              <a:gd name="connsiteX4" fmla="*/ 4996214 w 5288890"/>
              <a:gd name="connsiteY4" fmla="*/ 763786 h 4679180"/>
              <a:gd name="connsiteX5" fmla="*/ 5286500 w 5288890"/>
              <a:gd name="connsiteY5" fmla="*/ 1968472 h 4679180"/>
              <a:gd name="connsiteX6" fmla="*/ 4874862 w 5288890"/>
              <a:gd name="connsiteY6" fmla="*/ 3328830 h 4679180"/>
              <a:gd name="connsiteX7" fmla="*/ 4226116 w 5288890"/>
              <a:gd name="connsiteY7" fmla="*/ 4161478 h 4679180"/>
              <a:gd name="connsiteX8" fmla="*/ 2813387 w 5288890"/>
              <a:gd name="connsiteY8" fmla="*/ 4677373 h 4679180"/>
              <a:gd name="connsiteX9" fmla="*/ 1456231 w 5288890"/>
              <a:gd name="connsiteY9" fmla="*/ 4257033 h 4679180"/>
              <a:gd name="connsiteX0" fmla="*/ 79840 w 5288890"/>
              <a:gd name="connsiteY0" fmla="*/ 2045407 h 4677668"/>
              <a:gd name="connsiteX1" fmla="*/ 511299 w 5288890"/>
              <a:gd name="connsiteY1" fmla="*/ 894415 h 4677668"/>
              <a:gd name="connsiteX2" fmla="*/ 2312342 w 5288890"/>
              <a:gd name="connsiteY2" fmla="*/ 51004 h 4677668"/>
              <a:gd name="connsiteX3" fmla="*/ 4077844 w 5288890"/>
              <a:gd name="connsiteY3" fmla="*/ 166519 h 4677668"/>
              <a:gd name="connsiteX4" fmla="*/ 4996214 w 5288890"/>
              <a:gd name="connsiteY4" fmla="*/ 763786 h 4677668"/>
              <a:gd name="connsiteX5" fmla="*/ 5286500 w 5288890"/>
              <a:gd name="connsiteY5" fmla="*/ 1968472 h 4677668"/>
              <a:gd name="connsiteX6" fmla="*/ 4874862 w 5288890"/>
              <a:gd name="connsiteY6" fmla="*/ 3328830 h 4677668"/>
              <a:gd name="connsiteX7" fmla="*/ 4226116 w 5288890"/>
              <a:gd name="connsiteY7" fmla="*/ 4161478 h 4677668"/>
              <a:gd name="connsiteX8" fmla="*/ 2813387 w 5288890"/>
              <a:gd name="connsiteY8" fmla="*/ 4677373 h 4677668"/>
              <a:gd name="connsiteX9" fmla="*/ 1456231 w 5288890"/>
              <a:gd name="connsiteY9" fmla="*/ 4257033 h 4677668"/>
              <a:gd name="connsiteX0" fmla="*/ 79840 w 5288890"/>
              <a:gd name="connsiteY0" fmla="*/ 2045407 h 4678380"/>
              <a:gd name="connsiteX1" fmla="*/ 511299 w 5288890"/>
              <a:gd name="connsiteY1" fmla="*/ 894415 h 4678380"/>
              <a:gd name="connsiteX2" fmla="*/ 2312342 w 5288890"/>
              <a:gd name="connsiteY2" fmla="*/ 51004 h 4678380"/>
              <a:gd name="connsiteX3" fmla="*/ 4077844 w 5288890"/>
              <a:gd name="connsiteY3" fmla="*/ 166519 h 4678380"/>
              <a:gd name="connsiteX4" fmla="*/ 4996214 w 5288890"/>
              <a:gd name="connsiteY4" fmla="*/ 763786 h 4678380"/>
              <a:gd name="connsiteX5" fmla="*/ 5286500 w 5288890"/>
              <a:gd name="connsiteY5" fmla="*/ 1968472 h 4678380"/>
              <a:gd name="connsiteX6" fmla="*/ 4874862 w 5288890"/>
              <a:gd name="connsiteY6" fmla="*/ 3328830 h 4678380"/>
              <a:gd name="connsiteX7" fmla="*/ 4226116 w 5288890"/>
              <a:gd name="connsiteY7" fmla="*/ 4161478 h 4678380"/>
              <a:gd name="connsiteX8" fmla="*/ 2813387 w 5288890"/>
              <a:gd name="connsiteY8" fmla="*/ 4677373 h 4678380"/>
              <a:gd name="connsiteX9" fmla="*/ 1456231 w 5288890"/>
              <a:gd name="connsiteY9" fmla="*/ 4257033 h 4678380"/>
              <a:gd name="connsiteX0" fmla="*/ 79840 w 5288890"/>
              <a:gd name="connsiteY0" fmla="*/ 2045407 h 4677925"/>
              <a:gd name="connsiteX1" fmla="*/ 511299 w 5288890"/>
              <a:gd name="connsiteY1" fmla="*/ 894415 h 4677925"/>
              <a:gd name="connsiteX2" fmla="*/ 2312342 w 5288890"/>
              <a:gd name="connsiteY2" fmla="*/ 51004 h 4677925"/>
              <a:gd name="connsiteX3" fmla="*/ 4077844 w 5288890"/>
              <a:gd name="connsiteY3" fmla="*/ 166519 h 4677925"/>
              <a:gd name="connsiteX4" fmla="*/ 4996214 w 5288890"/>
              <a:gd name="connsiteY4" fmla="*/ 763786 h 4677925"/>
              <a:gd name="connsiteX5" fmla="*/ 5286500 w 5288890"/>
              <a:gd name="connsiteY5" fmla="*/ 1968472 h 4677925"/>
              <a:gd name="connsiteX6" fmla="*/ 4874862 w 5288890"/>
              <a:gd name="connsiteY6" fmla="*/ 3328830 h 4677925"/>
              <a:gd name="connsiteX7" fmla="*/ 4226116 w 5288890"/>
              <a:gd name="connsiteY7" fmla="*/ 4161478 h 4677925"/>
              <a:gd name="connsiteX8" fmla="*/ 2813387 w 5288890"/>
              <a:gd name="connsiteY8" fmla="*/ 4677373 h 4677925"/>
              <a:gd name="connsiteX9" fmla="*/ 1510567 w 5288890"/>
              <a:gd name="connsiteY9" fmla="*/ 4138968 h 4677925"/>
              <a:gd name="connsiteX0" fmla="*/ 79840 w 5102225"/>
              <a:gd name="connsiteY0" fmla="*/ 2045407 h 4677925"/>
              <a:gd name="connsiteX1" fmla="*/ 511299 w 5102225"/>
              <a:gd name="connsiteY1" fmla="*/ 894415 h 4677925"/>
              <a:gd name="connsiteX2" fmla="*/ 2312342 w 5102225"/>
              <a:gd name="connsiteY2" fmla="*/ 51004 h 4677925"/>
              <a:gd name="connsiteX3" fmla="*/ 4077844 w 5102225"/>
              <a:gd name="connsiteY3" fmla="*/ 166519 h 4677925"/>
              <a:gd name="connsiteX4" fmla="*/ 4996214 w 5102225"/>
              <a:gd name="connsiteY4" fmla="*/ 763786 h 4677925"/>
              <a:gd name="connsiteX5" fmla="*/ 5069153 w 5102225"/>
              <a:gd name="connsiteY5" fmla="*/ 2204603 h 4677925"/>
              <a:gd name="connsiteX6" fmla="*/ 4874862 w 5102225"/>
              <a:gd name="connsiteY6" fmla="*/ 3328830 h 4677925"/>
              <a:gd name="connsiteX7" fmla="*/ 4226116 w 5102225"/>
              <a:gd name="connsiteY7" fmla="*/ 4161478 h 4677925"/>
              <a:gd name="connsiteX8" fmla="*/ 2813387 w 5102225"/>
              <a:gd name="connsiteY8" fmla="*/ 4677373 h 4677925"/>
              <a:gd name="connsiteX9" fmla="*/ 1510567 w 5102225"/>
              <a:gd name="connsiteY9" fmla="*/ 4138968 h 4677925"/>
              <a:gd name="connsiteX0" fmla="*/ 79840 w 5070270"/>
              <a:gd name="connsiteY0" fmla="*/ 2050770 h 4683288"/>
              <a:gd name="connsiteX1" fmla="*/ 511299 w 5070270"/>
              <a:gd name="connsiteY1" fmla="*/ 899778 h 4683288"/>
              <a:gd name="connsiteX2" fmla="*/ 2312342 w 5070270"/>
              <a:gd name="connsiteY2" fmla="*/ 56367 h 4683288"/>
              <a:gd name="connsiteX3" fmla="*/ 4077844 w 5070270"/>
              <a:gd name="connsiteY3" fmla="*/ 171882 h 4683288"/>
              <a:gd name="connsiteX4" fmla="*/ 4811469 w 5070270"/>
              <a:gd name="connsiteY4" fmla="*/ 930147 h 4683288"/>
              <a:gd name="connsiteX5" fmla="*/ 5069153 w 5070270"/>
              <a:gd name="connsiteY5" fmla="*/ 2209966 h 4683288"/>
              <a:gd name="connsiteX6" fmla="*/ 4874862 w 5070270"/>
              <a:gd name="connsiteY6" fmla="*/ 3334193 h 4683288"/>
              <a:gd name="connsiteX7" fmla="*/ 4226116 w 5070270"/>
              <a:gd name="connsiteY7" fmla="*/ 4166841 h 4683288"/>
              <a:gd name="connsiteX8" fmla="*/ 2813387 w 5070270"/>
              <a:gd name="connsiteY8" fmla="*/ 4682736 h 4683288"/>
              <a:gd name="connsiteX9" fmla="*/ 1510567 w 5070270"/>
              <a:gd name="connsiteY9" fmla="*/ 4144331 h 4683288"/>
              <a:gd name="connsiteX0" fmla="*/ 79840 w 5070270"/>
              <a:gd name="connsiteY0" fmla="*/ 2041304 h 4673822"/>
              <a:gd name="connsiteX1" fmla="*/ 511299 w 5070270"/>
              <a:gd name="connsiteY1" fmla="*/ 890312 h 4673822"/>
              <a:gd name="connsiteX2" fmla="*/ 2312342 w 5070270"/>
              <a:gd name="connsiteY2" fmla="*/ 46901 h 4673822"/>
              <a:gd name="connsiteX3" fmla="*/ 3969172 w 5070270"/>
              <a:gd name="connsiteY3" fmla="*/ 194616 h 4673822"/>
              <a:gd name="connsiteX4" fmla="*/ 4811469 w 5070270"/>
              <a:gd name="connsiteY4" fmla="*/ 920681 h 4673822"/>
              <a:gd name="connsiteX5" fmla="*/ 5069153 w 5070270"/>
              <a:gd name="connsiteY5" fmla="*/ 2200500 h 4673822"/>
              <a:gd name="connsiteX6" fmla="*/ 4874862 w 5070270"/>
              <a:gd name="connsiteY6" fmla="*/ 3324727 h 4673822"/>
              <a:gd name="connsiteX7" fmla="*/ 4226116 w 5070270"/>
              <a:gd name="connsiteY7" fmla="*/ 4157375 h 4673822"/>
              <a:gd name="connsiteX8" fmla="*/ 2813387 w 5070270"/>
              <a:gd name="connsiteY8" fmla="*/ 4673270 h 4673822"/>
              <a:gd name="connsiteX9" fmla="*/ 1510567 w 5070270"/>
              <a:gd name="connsiteY9" fmla="*/ 4134865 h 4673822"/>
              <a:gd name="connsiteX0" fmla="*/ 77657 w 5068087"/>
              <a:gd name="connsiteY0" fmla="*/ 2006611 h 4639129"/>
              <a:gd name="connsiteX1" fmla="*/ 509116 w 5068087"/>
              <a:gd name="connsiteY1" fmla="*/ 855619 h 4639129"/>
              <a:gd name="connsiteX2" fmla="*/ 2212353 w 5068087"/>
              <a:gd name="connsiteY2" fmla="*/ 55141 h 4639129"/>
              <a:gd name="connsiteX3" fmla="*/ 3966989 w 5068087"/>
              <a:gd name="connsiteY3" fmla="*/ 159923 h 4639129"/>
              <a:gd name="connsiteX4" fmla="*/ 4809286 w 5068087"/>
              <a:gd name="connsiteY4" fmla="*/ 885988 h 4639129"/>
              <a:gd name="connsiteX5" fmla="*/ 5066970 w 5068087"/>
              <a:gd name="connsiteY5" fmla="*/ 2165807 h 4639129"/>
              <a:gd name="connsiteX6" fmla="*/ 4872679 w 5068087"/>
              <a:gd name="connsiteY6" fmla="*/ 3290034 h 4639129"/>
              <a:gd name="connsiteX7" fmla="*/ 4223933 w 5068087"/>
              <a:gd name="connsiteY7" fmla="*/ 4122682 h 4639129"/>
              <a:gd name="connsiteX8" fmla="*/ 2811204 w 5068087"/>
              <a:gd name="connsiteY8" fmla="*/ 4638577 h 4639129"/>
              <a:gd name="connsiteX9" fmla="*/ 1508384 w 5068087"/>
              <a:gd name="connsiteY9" fmla="*/ 4100172 h 4639129"/>
              <a:gd name="connsiteX0" fmla="*/ 73181 w 5063611"/>
              <a:gd name="connsiteY0" fmla="*/ 1993890 h 4626408"/>
              <a:gd name="connsiteX1" fmla="*/ 537243 w 5063611"/>
              <a:gd name="connsiteY1" fmla="*/ 671167 h 4626408"/>
              <a:gd name="connsiteX2" fmla="*/ 2207877 w 5063611"/>
              <a:gd name="connsiteY2" fmla="*/ 42420 h 4626408"/>
              <a:gd name="connsiteX3" fmla="*/ 3962513 w 5063611"/>
              <a:gd name="connsiteY3" fmla="*/ 147202 h 4626408"/>
              <a:gd name="connsiteX4" fmla="*/ 4804810 w 5063611"/>
              <a:gd name="connsiteY4" fmla="*/ 873267 h 4626408"/>
              <a:gd name="connsiteX5" fmla="*/ 5062494 w 5063611"/>
              <a:gd name="connsiteY5" fmla="*/ 2153086 h 4626408"/>
              <a:gd name="connsiteX6" fmla="*/ 4868203 w 5063611"/>
              <a:gd name="connsiteY6" fmla="*/ 3277313 h 4626408"/>
              <a:gd name="connsiteX7" fmla="*/ 4219457 w 5063611"/>
              <a:gd name="connsiteY7" fmla="*/ 4109961 h 4626408"/>
              <a:gd name="connsiteX8" fmla="*/ 2806728 w 5063611"/>
              <a:gd name="connsiteY8" fmla="*/ 4625856 h 4626408"/>
              <a:gd name="connsiteX9" fmla="*/ 1503908 w 5063611"/>
              <a:gd name="connsiteY9" fmla="*/ 4087451 h 4626408"/>
              <a:gd name="connsiteX0" fmla="*/ 0 w 4990430"/>
              <a:gd name="connsiteY0" fmla="*/ 1993890 h 4626408"/>
              <a:gd name="connsiteX1" fmla="*/ 464062 w 4990430"/>
              <a:gd name="connsiteY1" fmla="*/ 671167 h 4626408"/>
              <a:gd name="connsiteX2" fmla="*/ 2134696 w 4990430"/>
              <a:gd name="connsiteY2" fmla="*/ 42420 h 4626408"/>
              <a:gd name="connsiteX3" fmla="*/ 3889332 w 4990430"/>
              <a:gd name="connsiteY3" fmla="*/ 147202 h 4626408"/>
              <a:gd name="connsiteX4" fmla="*/ 4731629 w 4990430"/>
              <a:gd name="connsiteY4" fmla="*/ 873267 h 4626408"/>
              <a:gd name="connsiteX5" fmla="*/ 4989313 w 4990430"/>
              <a:gd name="connsiteY5" fmla="*/ 2153086 h 4626408"/>
              <a:gd name="connsiteX6" fmla="*/ 4795022 w 4990430"/>
              <a:gd name="connsiteY6" fmla="*/ 3277313 h 4626408"/>
              <a:gd name="connsiteX7" fmla="*/ 4146276 w 4990430"/>
              <a:gd name="connsiteY7" fmla="*/ 4109961 h 4626408"/>
              <a:gd name="connsiteX8" fmla="*/ 2733547 w 4990430"/>
              <a:gd name="connsiteY8" fmla="*/ 4625856 h 4626408"/>
              <a:gd name="connsiteX9" fmla="*/ 1430727 w 4990430"/>
              <a:gd name="connsiteY9" fmla="*/ 4087451 h 4626408"/>
              <a:gd name="connsiteX0" fmla="*/ 0 w 4990430"/>
              <a:gd name="connsiteY0" fmla="*/ 1993890 h 4626658"/>
              <a:gd name="connsiteX1" fmla="*/ 464062 w 4990430"/>
              <a:gd name="connsiteY1" fmla="*/ 671167 h 4626658"/>
              <a:gd name="connsiteX2" fmla="*/ 2134696 w 4990430"/>
              <a:gd name="connsiteY2" fmla="*/ 42420 h 4626658"/>
              <a:gd name="connsiteX3" fmla="*/ 3889332 w 4990430"/>
              <a:gd name="connsiteY3" fmla="*/ 147202 h 4626658"/>
              <a:gd name="connsiteX4" fmla="*/ 4731629 w 4990430"/>
              <a:gd name="connsiteY4" fmla="*/ 873267 h 4626658"/>
              <a:gd name="connsiteX5" fmla="*/ 4989313 w 4990430"/>
              <a:gd name="connsiteY5" fmla="*/ 2153086 h 4626658"/>
              <a:gd name="connsiteX6" fmla="*/ 4795022 w 4990430"/>
              <a:gd name="connsiteY6" fmla="*/ 3277313 h 4626658"/>
              <a:gd name="connsiteX7" fmla="*/ 4146276 w 4990430"/>
              <a:gd name="connsiteY7" fmla="*/ 4109961 h 4626658"/>
              <a:gd name="connsiteX8" fmla="*/ 2733547 w 4990430"/>
              <a:gd name="connsiteY8" fmla="*/ 4625856 h 4626658"/>
              <a:gd name="connsiteX9" fmla="*/ 1248397 w 4990430"/>
              <a:gd name="connsiteY9" fmla="*/ 4168458 h 4626658"/>
              <a:gd name="connsiteX0" fmla="*/ 0 w 4990430"/>
              <a:gd name="connsiteY0" fmla="*/ 1993890 h 4493578"/>
              <a:gd name="connsiteX1" fmla="*/ 464062 w 4990430"/>
              <a:gd name="connsiteY1" fmla="*/ 671167 h 4493578"/>
              <a:gd name="connsiteX2" fmla="*/ 2134696 w 4990430"/>
              <a:gd name="connsiteY2" fmla="*/ 42420 h 4493578"/>
              <a:gd name="connsiteX3" fmla="*/ 3889332 w 4990430"/>
              <a:gd name="connsiteY3" fmla="*/ 147202 h 4493578"/>
              <a:gd name="connsiteX4" fmla="*/ 4731629 w 4990430"/>
              <a:gd name="connsiteY4" fmla="*/ 873267 h 4493578"/>
              <a:gd name="connsiteX5" fmla="*/ 4989313 w 4990430"/>
              <a:gd name="connsiteY5" fmla="*/ 2153086 h 4493578"/>
              <a:gd name="connsiteX6" fmla="*/ 4795022 w 4990430"/>
              <a:gd name="connsiteY6" fmla="*/ 3277313 h 4493578"/>
              <a:gd name="connsiteX7" fmla="*/ 4146276 w 4990430"/>
              <a:gd name="connsiteY7" fmla="*/ 4109961 h 4493578"/>
              <a:gd name="connsiteX8" fmla="*/ 2733547 w 4990430"/>
              <a:gd name="connsiteY8" fmla="*/ 4490844 h 4493578"/>
              <a:gd name="connsiteX9" fmla="*/ 1248397 w 4990430"/>
              <a:gd name="connsiteY9" fmla="*/ 4168458 h 4493578"/>
              <a:gd name="connsiteX0" fmla="*/ 0 w 4990430"/>
              <a:gd name="connsiteY0" fmla="*/ 1993890 h 4491238"/>
              <a:gd name="connsiteX1" fmla="*/ 464062 w 4990430"/>
              <a:gd name="connsiteY1" fmla="*/ 671167 h 4491238"/>
              <a:gd name="connsiteX2" fmla="*/ 2134696 w 4990430"/>
              <a:gd name="connsiteY2" fmla="*/ 42420 h 4491238"/>
              <a:gd name="connsiteX3" fmla="*/ 3889332 w 4990430"/>
              <a:gd name="connsiteY3" fmla="*/ 147202 h 4491238"/>
              <a:gd name="connsiteX4" fmla="*/ 4731629 w 4990430"/>
              <a:gd name="connsiteY4" fmla="*/ 873267 h 4491238"/>
              <a:gd name="connsiteX5" fmla="*/ 4989313 w 4990430"/>
              <a:gd name="connsiteY5" fmla="*/ 2153086 h 4491238"/>
              <a:gd name="connsiteX6" fmla="*/ 4795022 w 4990430"/>
              <a:gd name="connsiteY6" fmla="*/ 3277313 h 4491238"/>
              <a:gd name="connsiteX7" fmla="*/ 4146276 w 4990430"/>
              <a:gd name="connsiteY7" fmla="*/ 4109961 h 4491238"/>
              <a:gd name="connsiteX8" fmla="*/ 2733547 w 4990430"/>
              <a:gd name="connsiteY8" fmla="*/ 4490844 h 4491238"/>
              <a:gd name="connsiteX9" fmla="*/ 1251604 w 4990430"/>
              <a:gd name="connsiteY9" fmla="*/ 4231701 h 4491238"/>
              <a:gd name="connsiteX10" fmla="*/ 1248397 w 4990430"/>
              <a:gd name="connsiteY10" fmla="*/ 4168458 h 4491238"/>
              <a:gd name="connsiteX0" fmla="*/ 0 w 4990430"/>
              <a:gd name="connsiteY0" fmla="*/ 1993890 h 4491730"/>
              <a:gd name="connsiteX1" fmla="*/ 464062 w 4990430"/>
              <a:gd name="connsiteY1" fmla="*/ 671167 h 4491730"/>
              <a:gd name="connsiteX2" fmla="*/ 2134696 w 4990430"/>
              <a:gd name="connsiteY2" fmla="*/ 42420 h 4491730"/>
              <a:gd name="connsiteX3" fmla="*/ 3889332 w 4990430"/>
              <a:gd name="connsiteY3" fmla="*/ 147202 h 4491730"/>
              <a:gd name="connsiteX4" fmla="*/ 4731629 w 4990430"/>
              <a:gd name="connsiteY4" fmla="*/ 873267 h 4491730"/>
              <a:gd name="connsiteX5" fmla="*/ 4989313 w 4990430"/>
              <a:gd name="connsiteY5" fmla="*/ 2153086 h 4491730"/>
              <a:gd name="connsiteX6" fmla="*/ 4795022 w 4990430"/>
              <a:gd name="connsiteY6" fmla="*/ 3277313 h 4491730"/>
              <a:gd name="connsiteX7" fmla="*/ 4146276 w 4990430"/>
              <a:gd name="connsiteY7" fmla="*/ 4109961 h 4491730"/>
              <a:gd name="connsiteX8" fmla="*/ 2733547 w 4990430"/>
              <a:gd name="connsiteY8" fmla="*/ 4490844 h 4491730"/>
              <a:gd name="connsiteX9" fmla="*/ 1251604 w 4990430"/>
              <a:gd name="connsiteY9" fmla="*/ 4231701 h 4491730"/>
              <a:gd name="connsiteX10" fmla="*/ 1248397 w 4990430"/>
              <a:gd name="connsiteY10" fmla="*/ 4168458 h 4491730"/>
              <a:gd name="connsiteX0" fmla="*/ 0 w 4990430"/>
              <a:gd name="connsiteY0" fmla="*/ 1993890 h 4562184"/>
              <a:gd name="connsiteX1" fmla="*/ 464062 w 4990430"/>
              <a:gd name="connsiteY1" fmla="*/ 671167 h 4562184"/>
              <a:gd name="connsiteX2" fmla="*/ 2134696 w 4990430"/>
              <a:gd name="connsiteY2" fmla="*/ 42420 h 4562184"/>
              <a:gd name="connsiteX3" fmla="*/ 3889332 w 4990430"/>
              <a:gd name="connsiteY3" fmla="*/ 147202 h 4562184"/>
              <a:gd name="connsiteX4" fmla="*/ 4731629 w 4990430"/>
              <a:gd name="connsiteY4" fmla="*/ 873267 h 4562184"/>
              <a:gd name="connsiteX5" fmla="*/ 4989313 w 4990430"/>
              <a:gd name="connsiteY5" fmla="*/ 2153086 h 4562184"/>
              <a:gd name="connsiteX6" fmla="*/ 4795022 w 4990430"/>
              <a:gd name="connsiteY6" fmla="*/ 3277313 h 4562184"/>
              <a:gd name="connsiteX7" fmla="*/ 4146276 w 4990430"/>
              <a:gd name="connsiteY7" fmla="*/ 4109961 h 4562184"/>
              <a:gd name="connsiteX8" fmla="*/ 2631959 w 4990430"/>
              <a:gd name="connsiteY8" fmla="*/ 4561662 h 4562184"/>
              <a:gd name="connsiteX9" fmla="*/ 1251604 w 4990430"/>
              <a:gd name="connsiteY9" fmla="*/ 4231701 h 4562184"/>
              <a:gd name="connsiteX10" fmla="*/ 1248397 w 4990430"/>
              <a:gd name="connsiteY10" fmla="*/ 4168458 h 4562184"/>
              <a:gd name="connsiteX0" fmla="*/ 0 w 4990430"/>
              <a:gd name="connsiteY0" fmla="*/ 1993890 h 4562184"/>
              <a:gd name="connsiteX1" fmla="*/ 464062 w 4990430"/>
              <a:gd name="connsiteY1" fmla="*/ 671167 h 4562184"/>
              <a:gd name="connsiteX2" fmla="*/ 2134696 w 4990430"/>
              <a:gd name="connsiteY2" fmla="*/ 42420 h 4562184"/>
              <a:gd name="connsiteX3" fmla="*/ 3889332 w 4990430"/>
              <a:gd name="connsiteY3" fmla="*/ 147202 h 4562184"/>
              <a:gd name="connsiteX4" fmla="*/ 4731629 w 4990430"/>
              <a:gd name="connsiteY4" fmla="*/ 873267 h 4562184"/>
              <a:gd name="connsiteX5" fmla="*/ 4989313 w 4990430"/>
              <a:gd name="connsiteY5" fmla="*/ 2153086 h 4562184"/>
              <a:gd name="connsiteX6" fmla="*/ 4795022 w 4990430"/>
              <a:gd name="connsiteY6" fmla="*/ 3277313 h 4562184"/>
              <a:gd name="connsiteX7" fmla="*/ 4146276 w 4990430"/>
              <a:gd name="connsiteY7" fmla="*/ 4109961 h 4562184"/>
              <a:gd name="connsiteX8" fmla="*/ 2631959 w 4990430"/>
              <a:gd name="connsiteY8" fmla="*/ 4561662 h 4562184"/>
              <a:gd name="connsiteX9" fmla="*/ 1251604 w 4990430"/>
              <a:gd name="connsiteY9" fmla="*/ 4231701 h 4562184"/>
              <a:gd name="connsiteX10" fmla="*/ 1117783 w 4990430"/>
              <a:gd name="connsiteY10" fmla="*/ 4168458 h 4562184"/>
              <a:gd name="connsiteX0" fmla="*/ 0 w 4990430"/>
              <a:gd name="connsiteY0" fmla="*/ 1993890 h 4561879"/>
              <a:gd name="connsiteX1" fmla="*/ 464062 w 4990430"/>
              <a:gd name="connsiteY1" fmla="*/ 671167 h 4561879"/>
              <a:gd name="connsiteX2" fmla="*/ 2134696 w 4990430"/>
              <a:gd name="connsiteY2" fmla="*/ 42420 h 4561879"/>
              <a:gd name="connsiteX3" fmla="*/ 3889332 w 4990430"/>
              <a:gd name="connsiteY3" fmla="*/ 147202 h 4561879"/>
              <a:gd name="connsiteX4" fmla="*/ 4731629 w 4990430"/>
              <a:gd name="connsiteY4" fmla="*/ 873267 h 4561879"/>
              <a:gd name="connsiteX5" fmla="*/ 4989313 w 4990430"/>
              <a:gd name="connsiteY5" fmla="*/ 2153086 h 4561879"/>
              <a:gd name="connsiteX6" fmla="*/ 4795022 w 4990430"/>
              <a:gd name="connsiteY6" fmla="*/ 3277313 h 4561879"/>
              <a:gd name="connsiteX7" fmla="*/ 4146276 w 4990430"/>
              <a:gd name="connsiteY7" fmla="*/ 4109961 h 4561879"/>
              <a:gd name="connsiteX8" fmla="*/ 2631959 w 4990430"/>
              <a:gd name="connsiteY8" fmla="*/ 4561662 h 4561879"/>
              <a:gd name="connsiteX9" fmla="*/ 1117783 w 4990430"/>
              <a:gd name="connsiteY9" fmla="*/ 4168458 h 4561879"/>
              <a:gd name="connsiteX0" fmla="*/ 0 w 4990430"/>
              <a:gd name="connsiteY0" fmla="*/ 1993890 h 4578680"/>
              <a:gd name="connsiteX1" fmla="*/ 464062 w 4990430"/>
              <a:gd name="connsiteY1" fmla="*/ 671167 h 4578680"/>
              <a:gd name="connsiteX2" fmla="*/ 2134696 w 4990430"/>
              <a:gd name="connsiteY2" fmla="*/ 42420 h 4578680"/>
              <a:gd name="connsiteX3" fmla="*/ 3889332 w 4990430"/>
              <a:gd name="connsiteY3" fmla="*/ 147202 h 4578680"/>
              <a:gd name="connsiteX4" fmla="*/ 4731629 w 4990430"/>
              <a:gd name="connsiteY4" fmla="*/ 873267 h 4578680"/>
              <a:gd name="connsiteX5" fmla="*/ 4989313 w 4990430"/>
              <a:gd name="connsiteY5" fmla="*/ 2153086 h 4578680"/>
              <a:gd name="connsiteX6" fmla="*/ 4795022 w 4990430"/>
              <a:gd name="connsiteY6" fmla="*/ 3277313 h 4578680"/>
              <a:gd name="connsiteX7" fmla="*/ 4146276 w 4990430"/>
              <a:gd name="connsiteY7" fmla="*/ 4109961 h 4578680"/>
              <a:gd name="connsiteX8" fmla="*/ 2631959 w 4990430"/>
              <a:gd name="connsiteY8" fmla="*/ 4561662 h 4578680"/>
              <a:gd name="connsiteX9" fmla="*/ 1730521 w 4990430"/>
              <a:gd name="connsiteY9" fmla="*/ 4486643 h 4578680"/>
              <a:gd name="connsiteX10" fmla="*/ 1117783 w 4990430"/>
              <a:gd name="connsiteY10" fmla="*/ 4168458 h 4578680"/>
              <a:gd name="connsiteX0" fmla="*/ 0 w 4990430"/>
              <a:gd name="connsiteY0" fmla="*/ 1993890 h 4616120"/>
              <a:gd name="connsiteX1" fmla="*/ 464062 w 4990430"/>
              <a:gd name="connsiteY1" fmla="*/ 671167 h 4616120"/>
              <a:gd name="connsiteX2" fmla="*/ 2134696 w 4990430"/>
              <a:gd name="connsiteY2" fmla="*/ 42420 h 4616120"/>
              <a:gd name="connsiteX3" fmla="*/ 3889332 w 4990430"/>
              <a:gd name="connsiteY3" fmla="*/ 147202 h 4616120"/>
              <a:gd name="connsiteX4" fmla="*/ 4731629 w 4990430"/>
              <a:gd name="connsiteY4" fmla="*/ 873267 h 4616120"/>
              <a:gd name="connsiteX5" fmla="*/ 4989313 w 4990430"/>
              <a:gd name="connsiteY5" fmla="*/ 2153086 h 4616120"/>
              <a:gd name="connsiteX6" fmla="*/ 4795022 w 4990430"/>
              <a:gd name="connsiteY6" fmla="*/ 3277313 h 4616120"/>
              <a:gd name="connsiteX7" fmla="*/ 4146276 w 4990430"/>
              <a:gd name="connsiteY7" fmla="*/ 4109961 h 4616120"/>
              <a:gd name="connsiteX8" fmla="*/ 2631959 w 4990430"/>
              <a:gd name="connsiteY8" fmla="*/ 4604153 h 4616120"/>
              <a:gd name="connsiteX9" fmla="*/ 1730521 w 4990430"/>
              <a:gd name="connsiteY9" fmla="*/ 4486643 h 4616120"/>
              <a:gd name="connsiteX10" fmla="*/ 1117783 w 4990430"/>
              <a:gd name="connsiteY10" fmla="*/ 4168458 h 4616120"/>
              <a:gd name="connsiteX0" fmla="*/ 0 w 4990430"/>
              <a:gd name="connsiteY0" fmla="*/ 1993890 h 4578681"/>
              <a:gd name="connsiteX1" fmla="*/ 464062 w 4990430"/>
              <a:gd name="connsiteY1" fmla="*/ 671167 h 4578681"/>
              <a:gd name="connsiteX2" fmla="*/ 2134696 w 4990430"/>
              <a:gd name="connsiteY2" fmla="*/ 42420 h 4578681"/>
              <a:gd name="connsiteX3" fmla="*/ 3889332 w 4990430"/>
              <a:gd name="connsiteY3" fmla="*/ 147202 h 4578681"/>
              <a:gd name="connsiteX4" fmla="*/ 4731629 w 4990430"/>
              <a:gd name="connsiteY4" fmla="*/ 873267 h 4578681"/>
              <a:gd name="connsiteX5" fmla="*/ 4989313 w 4990430"/>
              <a:gd name="connsiteY5" fmla="*/ 2153086 h 4578681"/>
              <a:gd name="connsiteX6" fmla="*/ 4795022 w 4990430"/>
              <a:gd name="connsiteY6" fmla="*/ 3277313 h 4578681"/>
              <a:gd name="connsiteX7" fmla="*/ 4146276 w 4990430"/>
              <a:gd name="connsiteY7" fmla="*/ 4109961 h 4578681"/>
              <a:gd name="connsiteX8" fmla="*/ 2631959 w 4990430"/>
              <a:gd name="connsiteY8" fmla="*/ 4561663 h 4578681"/>
              <a:gd name="connsiteX9" fmla="*/ 1730521 w 4990430"/>
              <a:gd name="connsiteY9" fmla="*/ 4486643 h 4578681"/>
              <a:gd name="connsiteX10" fmla="*/ 1117783 w 4990430"/>
              <a:gd name="connsiteY10" fmla="*/ 4168458 h 4578681"/>
              <a:gd name="connsiteX0" fmla="*/ 0 w 4990430"/>
              <a:gd name="connsiteY0" fmla="*/ 1993890 h 4578867"/>
              <a:gd name="connsiteX1" fmla="*/ 464062 w 4990430"/>
              <a:gd name="connsiteY1" fmla="*/ 671167 h 4578867"/>
              <a:gd name="connsiteX2" fmla="*/ 2134696 w 4990430"/>
              <a:gd name="connsiteY2" fmla="*/ 42420 h 4578867"/>
              <a:gd name="connsiteX3" fmla="*/ 3889332 w 4990430"/>
              <a:gd name="connsiteY3" fmla="*/ 147202 h 4578867"/>
              <a:gd name="connsiteX4" fmla="*/ 4731629 w 4990430"/>
              <a:gd name="connsiteY4" fmla="*/ 873267 h 4578867"/>
              <a:gd name="connsiteX5" fmla="*/ 4989313 w 4990430"/>
              <a:gd name="connsiteY5" fmla="*/ 2153086 h 4578867"/>
              <a:gd name="connsiteX6" fmla="*/ 4795022 w 4990430"/>
              <a:gd name="connsiteY6" fmla="*/ 3277313 h 4578867"/>
              <a:gd name="connsiteX7" fmla="*/ 4146276 w 4990430"/>
              <a:gd name="connsiteY7" fmla="*/ 4109961 h 4578867"/>
              <a:gd name="connsiteX8" fmla="*/ 2631959 w 4990430"/>
              <a:gd name="connsiteY8" fmla="*/ 4561663 h 4578867"/>
              <a:gd name="connsiteX9" fmla="*/ 1730521 w 4990430"/>
              <a:gd name="connsiteY9" fmla="*/ 4486643 h 4578867"/>
              <a:gd name="connsiteX10" fmla="*/ 1091964 w 4990430"/>
              <a:gd name="connsiteY10" fmla="*/ 4189209 h 4578867"/>
              <a:gd name="connsiteX11" fmla="*/ 1117783 w 4990430"/>
              <a:gd name="connsiteY11" fmla="*/ 4168458 h 4578867"/>
              <a:gd name="connsiteX0" fmla="*/ 0 w 4990430"/>
              <a:gd name="connsiteY0" fmla="*/ 1993890 h 4595093"/>
              <a:gd name="connsiteX1" fmla="*/ 464062 w 4990430"/>
              <a:gd name="connsiteY1" fmla="*/ 671167 h 4595093"/>
              <a:gd name="connsiteX2" fmla="*/ 2134696 w 4990430"/>
              <a:gd name="connsiteY2" fmla="*/ 42420 h 4595093"/>
              <a:gd name="connsiteX3" fmla="*/ 3889332 w 4990430"/>
              <a:gd name="connsiteY3" fmla="*/ 147202 h 4595093"/>
              <a:gd name="connsiteX4" fmla="*/ 4731629 w 4990430"/>
              <a:gd name="connsiteY4" fmla="*/ 873267 h 4595093"/>
              <a:gd name="connsiteX5" fmla="*/ 4989313 w 4990430"/>
              <a:gd name="connsiteY5" fmla="*/ 2153086 h 4595093"/>
              <a:gd name="connsiteX6" fmla="*/ 4795022 w 4990430"/>
              <a:gd name="connsiteY6" fmla="*/ 3277313 h 4595093"/>
              <a:gd name="connsiteX7" fmla="*/ 4146276 w 4990430"/>
              <a:gd name="connsiteY7" fmla="*/ 4109961 h 4595093"/>
              <a:gd name="connsiteX8" fmla="*/ 2631959 w 4990430"/>
              <a:gd name="connsiteY8" fmla="*/ 4561663 h 4595093"/>
              <a:gd name="connsiteX9" fmla="*/ 1686983 w 4990430"/>
              <a:gd name="connsiteY9" fmla="*/ 4543298 h 4595093"/>
              <a:gd name="connsiteX10" fmla="*/ 1091964 w 4990430"/>
              <a:gd name="connsiteY10" fmla="*/ 4189209 h 4595093"/>
              <a:gd name="connsiteX11" fmla="*/ 1117783 w 4990430"/>
              <a:gd name="connsiteY11" fmla="*/ 4168458 h 4595093"/>
              <a:gd name="connsiteX0" fmla="*/ 0 w 4990430"/>
              <a:gd name="connsiteY0" fmla="*/ 1993890 h 4595093"/>
              <a:gd name="connsiteX1" fmla="*/ 464062 w 4990430"/>
              <a:gd name="connsiteY1" fmla="*/ 671167 h 4595093"/>
              <a:gd name="connsiteX2" fmla="*/ 2134696 w 4990430"/>
              <a:gd name="connsiteY2" fmla="*/ 42420 h 4595093"/>
              <a:gd name="connsiteX3" fmla="*/ 3889332 w 4990430"/>
              <a:gd name="connsiteY3" fmla="*/ 147202 h 4595093"/>
              <a:gd name="connsiteX4" fmla="*/ 4731629 w 4990430"/>
              <a:gd name="connsiteY4" fmla="*/ 873267 h 4595093"/>
              <a:gd name="connsiteX5" fmla="*/ 4989313 w 4990430"/>
              <a:gd name="connsiteY5" fmla="*/ 2153086 h 4595093"/>
              <a:gd name="connsiteX6" fmla="*/ 4795022 w 4990430"/>
              <a:gd name="connsiteY6" fmla="*/ 3277313 h 4595093"/>
              <a:gd name="connsiteX7" fmla="*/ 4146276 w 4990430"/>
              <a:gd name="connsiteY7" fmla="*/ 4109961 h 4595093"/>
              <a:gd name="connsiteX8" fmla="*/ 2631959 w 4990430"/>
              <a:gd name="connsiteY8" fmla="*/ 4561663 h 4595093"/>
              <a:gd name="connsiteX9" fmla="*/ 1686983 w 4990430"/>
              <a:gd name="connsiteY9" fmla="*/ 4543298 h 4595093"/>
              <a:gd name="connsiteX10" fmla="*/ 1091964 w 4990430"/>
              <a:gd name="connsiteY10" fmla="*/ 4189209 h 4595093"/>
              <a:gd name="connsiteX0" fmla="*/ 0 w 4990430"/>
              <a:gd name="connsiteY0" fmla="*/ 1993890 h 4595093"/>
              <a:gd name="connsiteX1" fmla="*/ 464062 w 4990430"/>
              <a:gd name="connsiteY1" fmla="*/ 671167 h 4595093"/>
              <a:gd name="connsiteX2" fmla="*/ 2134696 w 4990430"/>
              <a:gd name="connsiteY2" fmla="*/ 42420 h 4595093"/>
              <a:gd name="connsiteX3" fmla="*/ 3889332 w 4990430"/>
              <a:gd name="connsiteY3" fmla="*/ 147202 h 4595093"/>
              <a:gd name="connsiteX4" fmla="*/ 4731629 w 4990430"/>
              <a:gd name="connsiteY4" fmla="*/ 873267 h 4595093"/>
              <a:gd name="connsiteX5" fmla="*/ 4989313 w 4990430"/>
              <a:gd name="connsiteY5" fmla="*/ 2153086 h 4595093"/>
              <a:gd name="connsiteX6" fmla="*/ 4795022 w 4990430"/>
              <a:gd name="connsiteY6" fmla="*/ 3277313 h 4595093"/>
              <a:gd name="connsiteX7" fmla="*/ 4146276 w 4990430"/>
              <a:gd name="connsiteY7" fmla="*/ 4109961 h 4595093"/>
              <a:gd name="connsiteX8" fmla="*/ 2631959 w 4990430"/>
              <a:gd name="connsiteY8" fmla="*/ 4561663 h 4595093"/>
              <a:gd name="connsiteX9" fmla="*/ 1686983 w 4990430"/>
              <a:gd name="connsiteY9" fmla="*/ 4543298 h 4595093"/>
              <a:gd name="connsiteX10" fmla="*/ 1033913 w 4990430"/>
              <a:gd name="connsiteY10" fmla="*/ 4245863 h 4595093"/>
              <a:gd name="connsiteX0" fmla="*/ 0 w 4990430"/>
              <a:gd name="connsiteY0" fmla="*/ 2000874 h 4602077"/>
              <a:gd name="connsiteX1" fmla="*/ 444708 w 4990430"/>
              <a:gd name="connsiteY1" fmla="*/ 772454 h 4602077"/>
              <a:gd name="connsiteX2" fmla="*/ 2134696 w 4990430"/>
              <a:gd name="connsiteY2" fmla="*/ 49404 h 4602077"/>
              <a:gd name="connsiteX3" fmla="*/ 3889332 w 4990430"/>
              <a:gd name="connsiteY3" fmla="*/ 154186 h 4602077"/>
              <a:gd name="connsiteX4" fmla="*/ 4731629 w 4990430"/>
              <a:gd name="connsiteY4" fmla="*/ 880251 h 4602077"/>
              <a:gd name="connsiteX5" fmla="*/ 4989313 w 4990430"/>
              <a:gd name="connsiteY5" fmla="*/ 2160070 h 4602077"/>
              <a:gd name="connsiteX6" fmla="*/ 4795022 w 4990430"/>
              <a:gd name="connsiteY6" fmla="*/ 3284297 h 4602077"/>
              <a:gd name="connsiteX7" fmla="*/ 4146276 w 4990430"/>
              <a:gd name="connsiteY7" fmla="*/ 4116945 h 4602077"/>
              <a:gd name="connsiteX8" fmla="*/ 2631959 w 4990430"/>
              <a:gd name="connsiteY8" fmla="*/ 4568647 h 4602077"/>
              <a:gd name="connsiteX9" fmla="*/ 1686983 w 4990430"/>
              <a:gd name="connsiteY9" fmla="*/ 4550282 h 4602077"/>
              <a:gd name="connsiteX10" fmla="*/ 1033913 w 4990430"/>
              <a:gd name="connsiteY10" fmla="*/ 4252847 h 4602077"/>
              <a:gd name="connsiteX0" fmla="*/ 0 w 4990430"/>
              <a:gd name="connsiteY0" fmla="*/ 1936604 h 4537807"/>
              <a:gd name="connsiteX1" fmla="*/ 444708 w 4990430"/>
              <a:gd name="connsiteY1" fmla="*/ 708184 h 4537807"/>
              <a:gd name="connsiteX2" fmla="*/ 2028250 w 4990430"/>
              <a:gd name="connsiteY2" fmla="*/ 79437 h 4537807"/>
              <a:gd name="connsiteX3" fmla="*/ 3889332 w 4990430"/>
              <a:gd name="connsiteY3" fmla="*/ 89916 h 4537807"/>
              <a:gd name="connsiteX4" fmla="*/ 4731629 w 4990430"/>
              <a:gd name="connsiteY4" fmla="*/ 815981 h 4537807"/>
              <a:gd name="connsiteX5" fmla="*/ 4989313 w 4990430"/>
              <a:gd name="connsiteY5" fmla="*/ 2095800 h 4537807"/>
              <a:gd name="connsiteX6" fmla="*/ 4795022 w 4990430"/>
              <a:gd name="connsiteY6" fmla="*/ 3220027 h 4537807"/>
              <a:gd name="connsiteX7" fmla="*/ 4146276 w 4990430"/>
              <a:gd name="connsiteY7" fmla="*/ 4052675 h 4537807"/>
              <a:gd name="connsiteX8" fmla="*/ 2631959 w 4990430"/>
              <a:gd name="connsiteY8" fmla="*/ 4504377 h 4537807"/>
              <a:gd name="connsiteX9" fmla="*/ 1686983 w 4990430"/>
              <a:gd name="connsiteY9" fmla="*/ 4486012 h 4537807"/>
              <a:gd name="connsiteX10" fmla="*/ 1033913 w 4990430"/>
              <a:gd name="connsiteY10" fmla="*/ 4188577 h 4537807"/>
              <a:gd name="connsiteX0" fmla="*/ 0 w 4990430"/>
              <a:gd name="connsiteY0" fmla="*/ 1902427 h 4503630"/>
              <a:gd name="connsiteX1" fmla="*/ 444708 w 4990430"/>
              <a:gd name="connsiteY1" fmla="*/ 674007 h 4503630"/>
              <a:gd name="connsiteX2" fmla="*/ 2028250 w 4990430"/>
              <a:gd name="connsiteY2" fmla="*/ 45260 h 4503630"/>
              <a:gd name="connsiteX3" fmla="*/ 3821594 w 4990430"/>
              <a:gd name="connsiteY3" fmla="*/ 131181 h 4503630"/>
              <a:gd name="connsiteX4" fmla="*/ 4731629 w 4990430"/>
              <a:gd name="connsiteY4" fmla="*/ 781804 h 4503630"/>
              <a:gd name="connsiteX5" fmla="*/ 4989313 w 4990430"/>
              <a:gd name="connsiteY5" fmla="*/ 2061623 h 4503630"/>
              <a:gd name="connsiteX6" fmla="*/ 4795022 w 4990430"/>
              <a:gd name="connsiteY6" fmla="*/ 3185850 h 4503630"/>
              <a:gd name="connsiteX7" fmla="*/ 4146276 w 4990430"/>
              <a:gd name="connsiteY7" fmla="*/ 4018498 h 4503630"/>
              <a:gd name="connsiteX8" fmla="*/ 2631959 w 4990430"/>
              <a:gd name="connsiteY8" fmla="*/ 4470200 h 4503630"/>
              <a:gd name="connsiteX9" fmla="*/ 1686983 w 4990430"/>
              <a:gd name="connsiteY9" fmla="*/ 4451835 h 4503630"/>
              <a:gd name="connsiteX10" fmla="*/ 1033913 w 4990430"/>
              <a:gd name="connsiteY10" fmla="*/ 4154400 h 4503630"/>
              <a:gd name="connsiteX0" fmla="*/ 0 w 4990738"/>
              <a:gd name="connsiteY0" fmla="*/ 1908746 h 4509949"/>
              <a:gd name="connsiteX1" fmla="*/ 444708 w 4990738"/>
              <a:gd name="connsiteY1" fmla="*/ 680326 h 4509949"/>
              <a:gd name="connsiteX2" fmla="*/ 2028250 w 4990738"/>
              <a:gd name="connsiteY2" fmla="*/ 51579 h 4509949"/>
              <a:gd name="connsiteX3" fmla="*/ 3821594 w 4990738"/>
              <a:gd name="connsiteY3" fmla="*/ 137500 h 4509949"/>
              <a:gd name="connsiteX4" fmla="*/ 4721953 w 4990738"/>
              <a:gd name="connsiteY4" fmla="*/ 939007 h 4509949"/>
              <a:gd name="connsiteX5" fmla="*/ 4989313 w 4990738"/>
              <a:gd name="connsiteY5" fmla="*/ 2067942 h 4509949"/>
              <a:gd name="connsiteX6" fmla="*/ 4795022 w 4990738"/>
              <a:gd name="connsiteY6" fmla="*/ 3192169 h 4509949"/>
              <a:gd name="connsiteX7" fmla="*/ 4146276 w 4990738"/>
              <a:gd name="connsiteY7" fmla="*/ 4024817 h 4509949"/>
              <a:gd name="connsiteX8" fmla="*/ 2631959 w 4990738"/>
              <a:gd name="connsiteY8" fmla="*/ 4476519 h 4509949"/>
              <a:gd name="connsiteX9" fmla="*/ 1686983 w 4990738"/>
              <a:gd name="connsiteY9" fmla="*/ 4458154 h 4509949"/>
              <a:gd name="connsiteX10" fmla="*/ 1033913 w 4990738"/>
              <a:gd name="connsiteY10" fmla="*/ 4160719 h 4509949"/>
              <a:gd name="connsiteX0" fmla="*/ 0 w 4990738"/>
              <a:gd name="connsiteY0" fmla="*/ 1912192 h 4513395"/>
              <a:gd name="connsiteX1" fmla="*/ 444708 w 4990738"/>
              <a:gd name="connsiteY1" fmla="*/ 730924 h 4513395"/>
              <a:gd name="connsiteX2" fmla="*/ 2028250 w 4990738"/>
              <a:gd name="connsiteY2" fmla="*/ 55025 h 4513395"/>
              <a:gd name="connsiteX3" fmla="*/ 3821594 w 4990738"/>
              <a:gd name="connsiteY3" fmla="*/ 140946 h 4513395"/>
              <a:gd name="connsiteX4" fmla="*/ 4721953 w 4990738"/>
              <a:gd name="connsiteY4" fmla="*/ 942453 h 4513395"/>
              <a:gd name="connsiteX5" fmla="*/ 4989313 w 4990738"/>
              <a:gd name="connsiteY5" fmla="*/ 2071388 h 4513395"/>
              <a:gd name="connsiteX6" fmla="*/ 4795022 w 4990738"/>
              <a:gd name="connsiteY6" fmla="*/ 3195615 h 4513395"/>
              <a:gd name="connsiteX7" fmla="*/ 4146276 w 4990738"/>
              <a:gd name="connsiteY7" fmla="*/ 4028263 h 4513395"/>
              <a:gd name="connsiteX8" fmla="*/ 2631959 w 4990738"/>
              <a:gd name="connsiteY8" fmla="*/ 4479965 h 4513395"/>
              <a:gd name="connsiteX9" fmla="*/ 1686983 w 4990738"/>
              <a:gd name="connsiteY9" fmla="*/ 4461600 h 4513395"/>
              <a:gd name="connsiteX10" fmla="*/ 1033913 w 4990738"/>
              <a:gd name="connsiteY10" fmla="*/ 4164165 h 4513395"/>
              <a:gd name="connsiteX0" fmla="*/ 0 w 4990738"/>
              <a:gd name="connsiteY0" fmla="*/ 1841736 h 4442939"/>
              <a:gd name="connsiteX1" fmla="*/ 444708 w 4990738"/>
              <a:gd name="connsiteY1" fmla="*/ 660468 h 4442939"/>
              <a:gd name="connsiteX2" fmla="*/ 1999220 w 4990738"/>
              <a:gd name="connsiteY2" fmla="*/ 107163 h 4442939"/>
              <a:gd name="connsiteX3" fmla="*/ 3821594 w 4990738"/>
              <a:gd name="connsiteY3" fmla="*/ 70490 h 4442939"/>
              <a:gd name="connsiteX4" fmla="*/ 4721953 w 4990738"/>
              <a:gd name="connsiteY4" fmla="*/ 871997 h 4442939"/>
              <a:gd name="connsiteX5" fmla="*/ 4989313 w 4990738"/>
              <a:gd name="connsiteY5" fmla="*/ 2000932 h 4442939"/>
              <a:gd name="connsiteX6" fmla="*/ 4795022 w 4990738"/>
              <a:gd name="connsiteY6" fmla="*/ 3125159 h 4442939"/>
              <a:gd name="connsiteX7" fmla="*/ 4146276 w 4990738"/>
              <a:gd name="connsiteY7" fmla="*/ 3957807 h 4442939"/>
              <a:gd name="connsiteX8" fmla="*/ 2631959 w 4990738"/>
              <a:gd name="connsiteY8" fmla="*/ 4409509 h 4442939"/>
              <a:gd name="connsiteX9" fmla="*/ 1686983 w 4990738"/>
              <a:gd name="connsiteY9" fmla="*/ 4391144 h 4442939"/>
              <a:gd name="connsiteX10" fmla="*/ 1033913 w 4990738"/>
              <a:gd name="connsiteY10" fmla="*/ 4093709 h 4442939"/>
              <a:gd name="connsiteX0" fmla="*/ 0 w 4990738"/>
              <a:gd name="connsiteY0" fmla="*/ 1775376 h 4376579"/>
              <a:gd name="connsiteX1" fmla="*/ 444708 w 4990738"/>
              <a:gd name="connsiteY1" fmla="*/ 594108 h 4376579"/>
              <a:gd name="connsiteX2" fmla="*/ 1999220 w 4990738"/>
              <a:gd name="connsiteY2" fmla="*/ 40803 h 4376579"/>
              <a:gd name="connsiteX3" fmla="*/ 3860302 w 4990738"/>
              <a:gd name="connsiteY3" fmla="*/ 126724 h 4376579"/>
              <a:gd name="connsiteX4" fmla="*/ 4721953 w 4990738"/>
              <a:gd name="connsiteY4" fmla="*/ 805637 h 4376579"/>
              <a:gd name="connsiteX5" fmla="*/ 4989313 w 4990738"/>
              <a:gd name="connsiteY5" fmla="*/ 1934572 h 4376579"/>
              <a:gd name="connsiteX6" fmla="*/ 4795022 w 4990738"/>
              <a:gd name="connsiteY6" fmla="*/ 3058799 h 4376579"/>
              <a:gd name="connsiteX7" fmla="*/ 4146276 w 4990738"/>
              <a:gd name="connsiteY7" fmla="*/ 3891447 h 4376579"/>
              <a:gd name="connsiteX8" fmla="*/ 2631959 w 4990738"/>
              <a:gd name="connsiteY8" fmla="*/ 4343149 h 4376579"/>
              <a:gd name="connsiteX9" fmla="*/ 1686983 w 4990738"/>
              <a:gd name="connsiteY9" fmla="*/ 4324784 h 4376579"/>
              <a:gd name="connsiteX10" fmla="*/ 1033913 w 4990738"/>
              <a:gd name="connsiteY10" fmla="*/ 4027349 h 4376579"/>
              <a:gd name="connsiteX0" fmla="*/ 0 w 4990150"/>
              <a:gd name="connsiteY0" fmla="*/ 1782843 h 4384046"/>
              <a:gd name="connsiteX1" fmla="*/ 444708 w 4990150"/>
              <a:gd name="connsiteY1" fmla="*/ 601575 h 4384046"/>
              <a:gd name="connsiteX2" fmla="*/ 1999220 w 4990150"/>
              <a:gd name="connsiteY2" fmla="*/ 48270 h 4384046"/>
              <a:gd name="connsiteX3" fmla="*/ 3860302 w 4990150"/>
              <a:gd name="connsiteY3" fmla="*/ 134191 h 4384046"/>
              <a:gd name="connsiteX4" fmla="*/ 4741307 w 4990150"/>
              <a:gd name="connsiteY4" fmla="*/ 982850 h 4384046"/>
              <a:gd name="connsiteX5" fmla="*/ 4989313 w 4990150"/>
              <a:gd name="connsiteY5" fmla="*/ 1942039 h 4384046"/>
              <a:gd name="connsiteX6" fmla="*/ 4795022 w 4990150"/>
              <a:gd name="connsiteY6" fmla="*/ 3066266 h 4384046"/>
              <a:gd name="connsiteX7" fmla="*/ 4146276 w 4990150"/>
              <a:gd name="connsiteY7" fmla="*/ 3898914 h 4384046"/>
              <a:gd name="connsiteX8" fmla="*/ 2631959 w 4990150"/>
              <a:gd name="connsiteY8" fmla="*/ 4350616 h 4384046"/>
              <a:gd name="connsiteX9" fmla="*/ 1686983 w 4990150"/>
              <a:gd name="connsiteY9" fmla="*/ 4332251 h 4384046"/>
              <a:gd name="connsiteX10" fmla="*/ 1033913 w 4990150"/>
              <a:gd name="connsiteY10" fmla="*/ 4034816 h 4384046"/>
              <a:gd name="connsiteX0" fmla="*/ 0 w 4990150"/>
              <a:gd name="connsiteY0" fmla="*/ 1782843 h 4364822"/>
              <a:gd name="connsiteX1" fmla="*/ 444708 w 4990150"/>
              <a:gd name="connsiteY1" fmla="*/ 601575 h 4364822"/>
              <a:gd name="connsiteX2" fmla="*/ 1999220 w 4990150"/>
              <a:gd name="connsiteY2" fmla="*/ 48270 h 4364822"/>
              <a:gd name="connsiteX3" fmla="*/ 3860302 w 4990150"/>
              <a:gd name="connsiteY3" fmla="*/ 134191 h 4364822"/>
              <a:gd name="connsiteX4" fmla="*/ 4741307 w 4990150"/>
              <a:gd name="connsiteY4" fmla="*/ 982850 h 4364822"/>
              <a:gd name="connsiteX5" fmla="*/ 4989313 w 4990150"/>
              <a:gd name="connsiteY5" fmla="*/ 1942039 h 4364822"/>
              <a:gd name="connsiteX6" fmla="*/ 4795022 w 4990150"/>
              <a:gd name="connsiteY6" fmla="*/ 3066266 h 4364822"/>
              <a:gd name="connsiteX7" fmla="*/ 4146276 w 4990150"/>
              <a:gd name="connsiteY7" fmla="*/ 3898914 h 4364822"/>
              <a:gd name="connsiteX8" fmla="*/ 2931943 w 4990150"/>
              <a:gd name="connsiteY8" fmla="*/ 4303465 h 4364822"/>
              <a:gd name="connsiteX9" fmla="*/ 1686983 w 4990150"/>
              <a:gd name="connsiteY9" fmla="*/ 4332251 h 4364822"/>
              <a:gd name="connsiteX10" fmla="*/ 1033913 w 4990150"/>
              <a:gd name="connsiteY10" fmla="*/ 4034816 h 4364822"/>
              <a:gd name="connsiteX0" fmla="*/ 0 w 4990150"/>
              <a:gd name="connsiteY0" fmla="*/ 1782843 h 4385336"/>
              <a:gd name="connsiteX1" fmla="*/ 444708 w 4990150"/>
              <a:gd name="connsiteY1" fmla="*/ 601575 h 4385336"/>
              <a:gd name="connsiteX2" fmla="*/ 1999220 w 4990150"/>
              <a:gd name="connsiteY2" fmla="*/ 48270 h 4385336"/>
              <a:gd name="connsiteX3" fmla="*/ 3860302 w 4990150"/>
              <a:gd name="connsiteY3" fmla="*/ 134191 h 4385336"/>
              <a:gd name="connsiteX4" fmla="*/ 4741307 w 4990150"/>
              <a:gd name="connsiteY4" fmla="*/ 982850 h 4385336"/>
              <a:gd name="connsiteX5" fmla="*/ 4989313 w 4990150"/>
              <a:gd name="connsiteY5" fmla="*/ 1942039 h 4385336"/>
              <a:gd name="connsiteX6" fmla="*/ 4795022 w 4990150"/>
              <a:gd name="connsiteY6" fmla="*/ 3066266 h 4385336"/>
              <a:gd name="connsiteX7" fmla="*/ 4146276 w 4990150"/>
              <a:gd name="connsiteY7" fmla="*/ 3898914 h 4385336"/>
              <a:gd name="connsiteX8" fmla="*/ 2931943 w 4990150"/>
              <a:gd name="connsiteY8" fmla="*/ 4303465 h 4385336"/>
              <a:gd name="connsiteX9" fmla="*/ 1783752 w 4990150"/>
              <a:gd name="connsiteY9" fmla="*/ 4351112 h 4385336"/>
              <a:gd name="connsiteX10" fmla="*/ 1033913 w 4990150"/>
              <a:gd name="connsiteY10" fmla="*/ 4034816 h 4385336"/>
              <a:gd name="connsiteX0" fmla="*/ 0 w 4990150"/>
              <a:gd name="connsiteY0" fmla="*/ 1782843 h 4372835"/>
              <a:gd name="connsiteX1" fmla="*/ 444708 w 4990150"/>
              <a:gd name="connsiteY1" fmla="*/ 601575 h 4372835"/>
              <a:gd name="connsiteX2" fmla="*/ 1999220 w 4990150"/>
              <a:gd name="connsiteY2" fmla="*/ 48270 h 4372835"/>
              <a:gd name="connsiteX3" fmla="*/ 3860302 w 4990150"/>
              <a:gd name="connsiteY3" fmla="*/ 134191 h 4372835"/>
              <a:gd name="connsiteX4" fmla="*/ 4741307 w 4990150"/>
              <a:gd name="connsiteY4" fmla="*/ 982850 h 4372835"/>
              <a:gd name="connsiteX5" fmla="*/ 4989313 w 4990150"/>
              <a:gd name="connsiteY5" fmla="*/ 1942039 h 4372835"/>
              <a:gd name="connsiteX6" fmla="*/ 4795022 w 4990150"/>
              <a:gd name="connsiteY6" fmla="*/ 3066266 h 4372835"/>
              <a:gd name="connsiteX7" fmla="*/ 4146276 w 4990150"/>
              <a:gd name="connsiteY7" fmla="*/ 3898914 h 4372835"/>
              <a:gd name="connsiteX8" fmla="*/ 2931943 w 4990150"/>
              <a:gd name="connsiteY8" fmla="*/ 4303465 h 4372835"/>
              <a:gd name="connsiteX9" fmla="*/ 1783752 w 4990150"/>
              <a:gd name="connsiteY9" fmla="*/ 4351112 h 4372835"/>
              <a:gd name="connsiteX10" fmla="*/ 1033913 w 4990150"/>
              <a:gd name="connsiteY10" fmla="*/ 4034816 h 4372835"/>
              <a:gd name="connsiteX0" fmla="*/ 0 w 4989376"/>
              <a:gd name="connsiteY0" fmla="*/ 1782843 h 4372835"/>
              <a:gd name="connsiteX1" fmla="*/ 444708 w 4989376"/>
              <a:gd name="connsiteY1" fmla="*/ 601575 h 4372835"/>
              <a:gd name="connsiteX2" fmla="*/ 1999220 w 4989376"/>
              <a:gd name="connsiteY2" fmla="*/ 48270 h 4372835"/>
              <a:gd name="connsiteX3" fmla="*/ 3860302 w 4989376"/>
              <a:gd name="connsiteY3" fmla="*/ 134191 h 4372835"/>
              <a:gd name="connsiteX4" fmla="*/ 4741307 w 4989376"/>
              <a:gd name="connsiteY4" fmla="*/ 982850 h 4372835"/>
              <a:gd name="connsiteX5" fmla="*/ 4989313 w 4989376"/>
              <a:gd name="connsiteY5" fmla="*/ 1942039 h 4372835"/>
              <a:gd name="connsiteX6" fmla="*/ 4727284 w 4989376"/>
              <a:gd name="connsiteY6" fmla="*/ 3075697 h 4372835"/>
              <a:gd name="connsiteX7" fmla="*/ 4146276 w 4989376"/>
              <a:gd name="connsiteY7" fmla="*/ 3898914 h 4372835"/>
              <a:gd name="connsiteX8" fmla="*/ 2931943 w 4989376"/>
              <a:gd name="connsiteY8" fmla="*/ 4303465 h 4372835"/>
              <a:gd name="connsiteX9" fmla="*/ 1783752 w 4989376"/>
              <a:gd name="connsiteY9" fmla="*/ 4351112 h 4372835"/>
              <a:gd name="connsiteX10" fmla="*/ 1033913 w 4989376"/>
              <a:gd name="connsiteY10" fmla="*/ 4034816 h 4372835"/>
              <a:gd name="connsiteX0" fmla="*/ 0 w 4921897"/>
              <a:gd name="connsiteY0" fmla="*/ 1782843 h 4372835"/>
              <a:gd name="connsiteX1" fmla="*/ 444708 w 4921897"/>
              <a:gd name="connsiteY1" fmla="*/ 601575 h 4372835"/>
              <a:gd name="connsiteX2" fmla="*/ 1999220 w 4921897"/>
              <a:gd name="connsiteY2" fmla="*/ 48270 h 4372835"/>
              <a:gd name="connsiteX3" fmla="*/ 3860302 w 4921897"/>
              <a:gd name="connsiteY3" fmla="*/ 134191 h 4372835"/>
              <a:gd name="connsiteX4" fmla="*/ 4741307 w 4921897"/>
              <a:gd name="connsiteY4" fmla="*/ 982850 h 4372835"/>
              <a:gd name="connsiteX5" fmla="*/ 4921575 w 4921897"/>
              <a:gd name="connsiteY5" fmla="*/ 2045772 h 4372835"/>
              <a:gd name="connsiteX6" fmla="*/ 4727284 w 4921897"/>
              <a:gd name="connsiteY6" fmla="*/ 3075697 h 4372835"/>
              <a:gd name="connsiteX7" fmla="*/ 4146276 w 4921897"/>
              <a:gd name="connsiteY7" fmla="*/ 3898914 h 4372835"/>
              <a:gd name="connsiteX8" fmla="*/ 2931943 w 4921897"/>
              <a:gd name="connsiteY8" fmla="*/ 4303465 h 4372835"/>
              <a:gd name="connsiteX9" fmla="*/ 1783752 w 4921897"/>
              <a:gd name="connsiteY9" fmla="*/ 4351112 h 4372835"/>
              <a:gd name="connsiteX10" fmla="*/ 1033913 w 4921897"/>
              <a:gd name="connsiteY10" fmla="*/ 4034816 h 4372835"/>
              <a:gd name="connsiteX0" fmla="*/ 0 w 4921897"/>
              <a:gd name="connsiteY0" fmla="*/ 1785590 h 4375582"/>
              <a:gd name="connsiteX1" fmla="*/ 444708 w 4921897"/>
              <a:gd name="connsiteY1" fmla="*/ 604322 h 4375582"/>
              <a:gd name="connsiteX2" fmla="*/ 1999220 w 4921897"/>
              <a:gd name="connsiteY2" fmla="*/ 51017 h 4375582"/>
              <a:gd name="connsiteX3" fmla="*/ 3860302 w 4921897"/>
              <a:gd name="connsiteY3" fmla="*/ 136938 h 4375582"/>
              <a:gd name="connsiteX4" fmla="*/ 4741307 w 4921897"/>
              <a:gd name="connsiteY4" fmla="*/ 1042178 h 4375582"/>
              <a:gd name="connsiteX5" fmla="*/ 4921575 w 4921897"/>
              <a:gd name="connsiteY5" fmla="*/ 2048519 h 4375582"/>
              <a:gd name="connsiteX6" fmla="*/ 4727284 w 4921897"/>
              <a:gd name="connsiteY6" fmla="*/ 3078444 h 4375582"/>
              <a:gd name="connsiteX7" fmla="*/ 4146276 w 4921897"/>
              <a:gd name="connsiteY7" fmla="*/ 3901661 h 4375582"/>
              <a:gd name="connsiteX8" fmla="*/ 2931943 w 4921897"/>
              <a:gd name="connsiteY8" fmla="*/ 4306212 h 4375582"/>
              <a:gd name="connsiteX9" fmla="*/ 1783752 w 4921897"/>
              <a:gd name="connsiteY9" fmla="*/ 4353859 h 4375582"/>
              <a:gd name="connsiteX10" fmla="*/ 1033913 w 4921897"/>
              <a:gd name="connsiteY10" fmla="*/ 4037563 h 4375582"/>
              <a:gd name="connsiteX0" fmla="*/ 0 w 4921897"/>
              <a:gd name="connsiteY0" fmla="*/ 1782398 h 4372390"/>
              <a:gd name="connsiteX1" fmla="*/ 444708 w 4921897"/>
              <a:gd name="connsiteY1" fmla="*/ 601130 h 4372390"/>
              <a:gd name="connsiteX2" fmla="*/ 1999220 w 4921897"/>
              <a:gd name="connsiteY2" fmla="*/ 47825 h 4372390"/>
              <a:gd name="connsiteX3" fmla="*/ 3860302 w 4921897"/>
              <a:gd name="connsiteY3" fmla="*/ 133746 h 4372390"/>
              <a:gd name="connsiteX4" fmla="*/ 4741307 w 4921897"/>
              <a:gd name="connsiteY4" fmla="*/ 972974 h 4372390"/>
              <a:gd name="connsiteX5" fmla="*/ 4921575 w 4921897"/>
              <a:gd name="connsiteY5" fmla="*/ 2045327 h 4372390"/>
              <a:gd name="connsiteX6" fmla="*/ 4727284 w 4921897"/>
              <a:gd name="connsiteY6" fmla="*/ 3075252 h 4372390"/>
              <a:gd name="connsiteX7" fmla="*/ 4146276 w 4921897"/>
              <a:gd name="connsiteY7" fmla="*/ 3898469 h 4372390"/>
              <a:gd name="connsiteX8" fmla="*/ 2931943 w 4921897"/>
              <a:gd name="connsiteY8" fmla="*/ 4303020 h 4372390"/>
              <a:gd name="connsiteX9" fmla="*/ 1783752 w 4921897"/>
              <a:gd name="connsiteY9" fmla="*/ 4350667 h 4372390"/>
              <a:gd name="connsiteX10" fmla="*/ 1033913 w 4921897"/>
              <a:gd name="connsiteY10" fmla="*/ 4034371 h 4372390"/>
              <a:gd name="connsiteX0" fmla="*/ 0 w 4921897"/>
              <a:gd name="connsiteY0" fmla="*/ 1782398 h 4372390"/>
              <a:gd name="connsiteX1" fmla="*/ 444708 w 4921897"/>
              <a:gd name="connsiteY1" fmla="*/ 601130 h 4372390"/>
              <a:gd name="connsiteX2" fmla="*/ 1999220 w 4921897"/>
              <a:gd name="connsiteY2" fmla="*/ 47825 h 4372390"/>
              <a:gd name="connsiteX3" fmla="*/ 3860302 w 4921897"/>
              <a:gd name="connsiteY3" fmla="*/ 133746 h 4372390"/>
              <a:gd name="connsiteX4" fmla="*/ 4741307 w 4921897"/>
              <a:gd name="connsiteY4" fmla="*/ 972974 h 4372390"/>
              <a:gd name="connsiteX5" fmla="*/ 4921575 w 4921897"/>
              <a:gd name="connsiteY5" fmla="*/ 2045327 h 4372390"/>
              <a:gd name="connsiteX6" fmla="*/ 4727284 w 4921897"/>
              <a:gd name="connsiteY6" fmla="*/ 3075252 h 4372390"/>
              <a:gd name="connsiteX7" fmla="*/ 4146276 w 4921897"/>
              <a:gd name="connsiteY7" fmla="*/ 3898469 h 4372390"/>
              <a:gd name="connsiteX8" fmla="*/ 2931943 w 4921897"/>
              <a:gd name="connsiteY8" fmla="*/ 4303020 h 4372390"/>
              <a:gd name="connsiteX9" fmla="*/ 1783752 w 4921897"/>
              <a:gd name="connsiteY9" fmla="*/ 4350667 h 4372390"/>
              <a:gd name="connsiteX10" fmla="*/ 1033913 w 4921897"/>
              <a:gd name="connsiteY10" fmla="*/ 4034371 h 4372390"/>
              <a:gd name="connsiteX0" fmla="*/ 0 w 4921897"/>
              <a:gd name="connsiteY0" fmla="*/ 1779674 h 4369666"/>
              <a:gd name="connsiteX1" fmla="*/ 570508 w 4921897"/>
              <a:gd name="connsiteY1" fmla="*/ 560685 h 4369666"/>
              <a:gd name="connsiteX2" fmla="*/ 1999220 w 4921897"/>
              <a:gd name="connsiteY2" fmla="*/ 45101 h 4369666"/>
              <a:gd name="connsiteX3" fmla="*/ 3860302 w 4921897"/>
              <a:gd name="connsiteY3" fmla="*/ 131022 h 4369666"/>
              <a:gd name="connsiteX4" fmla="*/ 4741307 w 4921897"/>
              <a:gd name="connsiteY4" fmla="*/ 970250 h 4369666"/>
              <a:gd name="connsiteX5" fmla="*/ 4921575 w 4921897"/>
              <a:gd name="connsiteY5" fmla="*/ 2042603 h 4369666"/>
              <a:gd name="connsiteX6" fmla="*/ 4727284 w 4921897"/>
              <a:gd name="connsiteY6" fmla="*/ 3072528 h 4369666"/>
              <a:gd name="connsiteX7" fmla="*/ 4146276 w 4921897"/>
              <a:gd name="connsiteY7" fmla="*/ 3895745 h 4369666"/>
              <a:gd name="connsiteX8" fmla="*/ 2931943 w 4921897"/>
              <a:gd name="connsiteY8" fmla="*/ 4300296 h 4369666"/>
              <a:gd name="connsiteX9" fmla="*/ 1783752 w 4921897"/>
              <a:gd name="connsiteY9" fmla="*/ 4347943 h 4369666"/>
              <a:gd name="connsiteX10" fmla="*/ 1033913 w 4921897"/>
              <a:gd name="connsiteY10" fmla="*/ 4031647 h 4369666"/>
              <a:gd name="connsiteX0" fmla="*/ 0 w 4970282"/>
              <a:gd name="connsiteY0" fmla="*/ 1760814 h 4369666"/>
              <a:gd name="connsiteX1" fmla="*/ 618893 w 4970282"/>
              <a:gd name="connsiteY1" fmla="*/ 560685 h 4369666"/>
              <a:gd name="connsiteX2" fmla="*/ 2047605 w 4970282"/>
              <a:gd name="connsiteY2" fmla="*/ 45101 h 4369666"/>
              <a:gd name="connsiteX3" fmla="*/ 3908687 w 4970282"/>
              <a:gd name="connsiteY3" fmla="*/ 131022 h 4369666"/>
              <a:gd name="connsiteX4" fmla="*/ 4789692 w 4970282"/>
              <a:gd name="connsiteY4" fmla="*/ 970250 h 4369666"/>
              <a:gd name="connsiteX5" fmla="*/ 4969960 w 4970282"/>
              <a:gd name="connsiteY5" fmla="*/ 2042603 h 4369666"/>
              <a:gd name="connsiteX6" fmla="*/ 4775669 w 4970282"/>
              <a:gd name="connsiteY6" fmla="*/ 3072528 h 4369666"/>
              <a:gd name="connsiteX7" fmla="*/ 4194661 w 4970282"/>
              <a:gd name="connsiteY7" fmla="*/ 3895745 h 4369666"/>
              <a:gd name="connsiteX8" fmla="*/ 2980328 w 4970282"/>
              <a:gd name="connsiteY8" fmla="*/ 4300296 h 4369666"/>
              <a:gd name="connsiteX9" fmla="*/ 1832137 w 4970282"/>
              <a:gd name="connsiteY9" fmla="*/ 4347943 h 4369666"/>
              <a:gd name="connsiteX10" fmla="*/ 1082298 w 4970282"/>
              <a:gd name="connsiteY10" fmla="*/ 4031647 h 4369666"/>
              <a:gd name="connsiteX0" fmla="*/ 0 w 4970282"/>
              <a:gd name="connsiteY0" fmla="*/ 1750674 h 4359526"/>
              <a:gd name="connsiteX1" fmla="*/ 715662 w 4970282"/>
              <a:gd name="connsiteY1" fmla="*/ 409090 h 4359526"/>
              <a:gd name="connsiteX2" fmla="*/ 2047605 w 4970282"/>
              <a:gd name="connsiteY2" fmla="*/ 34961 h 4359526"/>
              <a:gd name="connsiteX3" fmla="*/ 3908687 w 4970282"/>
              <a:gd name="connsiteY3" fmla="*/ 120882 h 4359526"/>
              <a:gd name="connsiteX4" fmla="*/ 4789692 w 4970282"/>
              <a:gd name="connsiteY4" fmla="*/ 960110 h 4359526"/>
              <a:gd name="connsiteX5" fmla="*/ 4969960 w 4970282"/>
              <a:gd name="connsiteY5" fmla="*/ 2032463 h 4359526"/>
              <a:gd name="connsiteX6" fmla="*/ 4775669 w 4970282"/>
              <a:gd name="connsiteY6" fmla="*/ 3062388 h 4359526"/>
              <a:gd name="connsiteX7" fmla="*/ 4194661 w 4970282"/>
              <a:gd name="connsiteY7" fmla="*/ 3885605 h 4359526"/>
              <a:gd name="connsiteX8" fmla="*/ 2980328 w 4970282"/>
              <a:gd name="connsiteY8" fmla="*/ 4290156 h 4359526"/>
              <a:gd name="connsiteX9" fmla="*/ 1832137 w 4970282"/>
              <a:gd name="connsiteY9" fmla="*/ 4337803 h 4359526"/>
              <a:gd name="connsiteX10" fmla="*/ 1082298 w 4970282"/>
              <a:gd name="connsiteY10" fmla="*/ 4021507 h 4359526"/>
              <a:gd name="connsiteX0" fmla="*/ 0 w 4970282"/>
              <a:gd name="connsiteY0" fmla="*/ 1817879 h 4426731"/>
              <a:gd name="connsiteX1" fmla="*/ 715662 w 4970282"/>
              <a:gd name="connsiteY1" fmla="*/ 476295 h 4426731"/>
              <a:gd name="connsiteX2" fmla="*/ 2076635 w 4970282"/>
              <a:gd name="connsiteY2" fmla="*/ 17293 h 4426731"/>
              <a:gd name="connsiteX3" fmla="*/ 3908687 w 4970282"/>
              <a:gd name="connsiteY3" fmla="*/ 188087 h 4426731"/>
              <a:gd name="connsiteX4" fmla="*/ 4789692 w 4970282"/>
              <a:gd name="connsiteY4" fmla="*/ 1027315 h 4426731"/>
              <a:gd name="connsiteX5" fmla="*/ 4969960 w 4970282"/>
              <a:gd name="connsiteY5" fmla="*/ 2099668 h 4426731"/>
              <a:gd name="connsiteX6" fmla="*/ 4775669 w 4970282"/>
              <a:gd name="connsiteY6" fmla="*/ 3129593 h 4426731"/>
              <a:gd name="connsiteX7" fmla="*/ 4194661 w 4970282"/>
              <a:gd name="connsiteY7" fmla="*/ 3952810 h 4426731"/>
              <a:gd name="connsiteX8" fmla="*/ 2980328 w 4970282"/>
              <a:gd name="connsiteY8" fmla="*/ 4357361 h 4426731"/>
              <a:gd name="connsiteX9" fmla="*/ 1832137 w 4970282"/>
              <a:gd name="connsiteY9" fmla="*/ 4405008 h 4426731"/>
              <a:gd name="connsiteX10" fmla="*/ 1082298 w 4970282"/>
              <a:gd name="connsiteY10" fmla="*/ 4088712 h 4426731"/>
              <a:gd name="connsiteX0" fmla="*/ 0 w 4970282"/>
              <a:gd name="connsiteY0" fmla="*/ 1817879 h 4426731"/>
              <a:gd name="connsiteX1" fmla="*/ 715662 w 4970282"/>
              <a:gd name="connsiteY1" fmla="*/ 476295 h 4426731"/>
              <a:gd name="connsiteX2" fmla="*/ 2076635 w 4970282"/>
              <a:gd name="connsiteY2" fmla="*/ 17293 h 4426731"/>
              <a:gd name="connsiteX3" fmla="*/ 3908687 w 4970282"/>
              <a:gd name="connsiteY3" fmla="*/ 188087 h 4426731"/>
              <a:gd name="connsiteX4" fmla="*/ 4789692 w 4970282"/>
              <a:gd name="connsiteY4" fmla="*/ 1027315 h 4426731"/>
              <a:gd name="connsiteX5" fmla="*/ 4969960 w 4970282"/>
              <a:gd name="connsiteY5" fmla="*/ 2099668 h 4426731"/>
              <a:gd name="connsiteX6" fmla="*/ 4775669 w 4970282"/>
              <a:gd name="connsiteY6" fmla="*/ 3129593 h 4426731"/>
              <a:gd name="connsiteX7" fmla="*/ 4194661 w 4970282"/>
              <a:gd name="connsiteY7" fmla="*/ 3952810 h 4426731"/>
              <a:gd name="connsiteX8" fmla="*/ 2980328 w 4970282"/>
              <a:gd name="connsiteY8" fmla="*/ 4357361 h 4426731"/>
              <a:gd name="connsiteX9" fmla="*/ 1832137 w 4970282"/>
              <a:gd name="connsiteY9" fmla="*/ 4405008 h 4426731"/>
              <a:gd name="connsiteX10" fmla="*/ 1188956 w 4970282"/>
              <a:gd name="connsiteY10" fmla="*/ 4341609 h 442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70282" h="4426731">
                <a:moveTo>
                  <a:pt x="0" y="1817879"/>
                </a:moveTo>
                <a:cubicBezTo>
                  <a:pt x="156730" y="1195432"/>
                  <a:pt x="369556" y="776393"/>
                  <a:pt x="715662" y="476295"/>
                </a:cubicBezTo>
                <a:cubicBezTo>
                  <a:pt x="1061768" y="176197"/>
                  <a:pt x="1544464" y="65328"/>
                  <a:pt x="2076635" y="17293"/>
                </a:cubicBezTo>
                <a:cubicBezTo>
                  <a:pt x="2608806" y="-30742"/>
                  <a:pt x="3456511" y="19750"/>
                  <a:pt x="3908687" y="188087"/>
                </a:cubicBezTo>
                <a:cubicBezTo>
                  <a:pt x="4360863" y="356424"/>
                  <a:pt x="4612813" y="708718"/>
                  <a:pt x="4789692" y="1027315"/>
                </a:cubicBezTo>
                <a:cubicBezTo>
                  <a:pt x="4966571" y="1345912"/>
                  <a:pt x="4972297" y="1749288"/>
                  <a:pt x="4969960" y="2099668"/>
                </a:cubicBezTo>
                <a:cubicBezTo>
                  <a:pt x="4967623" y="2450048"/>
                  <a:pt x="4904885" y="2820736"/>
                  <a:pt x="4775669" y="3129593"/>
                </a:cubicBezTo>
                <a:cubicBezTo>
                  <a:pt x="4646453" y="3438450"/>
                  <a:pt x="4493884" y="3748182"/>
                  <a:pt x="4194661" y="3952810"/>
                </a:cubicBezTo>
                <a:cubicBezTo>
                  <a:pt x="3895438" y="4157438"/>
                  <a:pt x="3374082" y="4281995"/>
                  <a:pt x="2980328" y="4357361"/>
                </a:cubicBezTo>
                <a:cubicBezTo>
                  <a:pt x="2586574" y="4432727"/>
                  <a:pt x="2105739" y="4443515"/>
                  <a:pt x="1832137" y="4405008"/>
                </a:cubicBezTo>
                <a:cubicBezTo>
                  <a:pt x="1587565" y="4338211"/>
                  <a:pt x="1291079" y="4394640"/>
                  <a:pt x="1188956" y="4341609"/>
                </a:cubicBezTo>
              </a:path>
            </a:pathLst>
          </a:custGeom>
          <a:noFill/>
          <a:ln w="203200" cap="rnd">
            <a:solidFill>
              <a:schemeClr val="tx2">
                <a:lumMod val="50000"/>
                <a:alpha val="35000"/>
              </a:schemeClr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ja-JP" altLang="en-US" sz="195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974" y="5604706"/>
            <a:ext cx="2176460" cy="1185165"/>
          </a:xfrm>
          <a:prstGeom prst="rect">
            <a:avLst/>
          </a:prstGeom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3147201" y="3444850"/>
            <a:ext cx="1277263" cy="284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</a:schemeClr>
            </a:solidFill>
            <a:prstDash val="solid"/>
          </a:ln>
          <a:effectLst/>
          <a:extLst/>
        </p:spPr>
        <p:txBody>
          <a:bodyPr wrap="none" lIns="99055" tIns="49527" rIns="99055" bIns="49527" anchor="ctr">
            <a:spAutoFit/>
          </a:bodyPr>
          <a:lstStyle/>
          <a:p>
            <a:pPr>
              <a:defRPr/>
            </a:pPr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関西大環状道路</a:t>
            </a:r>
            <a:endParaRPr lang="en-US" altLang="ja-JP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390599" y="717171"/>
            <a:ext cx="43712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○料金水準を対距離制に統一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⇒利用者にとって公平で利用しやすい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59488" y="717085"/>
            <a:ext cx="43605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○複数の運営主体、料金体系が混在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⇒利用者にとって利用しにくい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777648" y="79570"/>
            <a:ext cx="1031051" cy="293470"/>
          </a:xfrm>
          <a:prstGeom prst="rect">
            <a:avLst/>
          </a:prstGeom>
          <a:noFill/>
          <a:ln w="15875" cap="sq">
            <a:solidFill>
              <a:schemeClr val="tx1"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参考資料２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314656" y="2026233"/>
            <a:ext cx="5400000" cy="4590468"/>
            <a:chOff x="186512" y="1485506"/>
            <a:chExt cx="9584571" cy="5499894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12" y="1485506"/>
              <a:ext cx="9584571" cy="549989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0">
              <a:noFill/>
            </a:ln>
          </p:spPr>
        </p:pic>
        <p:sp>
          <p:nvSpPr>
            <p:cNvPr id="10" name="フリーフォーム 9"/>
            <p:cNvSpPr>
              <a:spLocks noChangeAspect="1"/>
            </p:cNvSpPr>
            <p:nvPr/>
          </p:nvSpPr>
          <p:spPr>
            <a:xfrm>
              <a:off x="6154937" y="3078029"/>
              <a:ext cx="79577" cy="94700"/>
            </a:xfrm>
            <a:custGeom>
              <a:avLst/>
              <a:gdLst>
                <a:gd name="connsiteX0" fmla="*/ 0 w 304800"/>
                <a:gd name="connsiteY0" fmla="*/ 0 h 390525"/>
                <a:gd name="connsiteX1" fmla="*/ 114300 w 304800"/>
                <a:gd name="connsiteY1" fmla="*/ 38100 h 390525"/>
                <a:gd name="connsiteX2" fmla="*/ 185737 w 304800"/>
                <a:gd name="connsiteY2" fmla="*/ 90488 h 390525"/>
                <a:gd name="connsiteX3" fmla="*/ 228600 w 304800"/>
                <a:gd name="connsiteY3" fmla="*/ 142875 h 390525"/>
                <a:gd name="connsiteX4" fmla="*/ 261937 w 304800"/>
                <a:gd name="connsiteY4" fmla="*/ 219075 h 390525"/>
                <a:gd name="connsiteX5" fmla="*/ 304800 w 304800"/>
                <a:gd name="connsiteY5" fmla="*/ 390525 h 390525"/>
                <a:gd name="connsiteX0" fmla="*/ 0 w 304800"/>
                <a:gd name="connsiteY0" fmla="*/ 0 h 390525"/>
                <a:gd name="connsiteX1" fmla="*/ 185737 w 304800"/>
                <a:gd name="connsiteY1" fmla="*/ 90488 h 390525"/>
                <a:gd name="connsiteX2" fmla="*/ 228600 w 304800"/>
                <a:gd name="connsiteY2" fmla="*/ 142875 h 390525"/>
                <a:gd name="connsiteX3" fmla="*/ 261937 w 304800"/>
                <a:gd name="connsiteY3" fmla="*/ 219075 h 390525"/>
                <a:gd name="connsiteX4" fmla="*/ 304800 w 304800"/>
                <a:gd name="connsiteY4" fmla="*/ 390525 h 390525"/>
                <a:gd name="connsiteX0" fmla="*/ 0 w 304800"/>
                <a:gd name="connsiteY0" fmla="*/ 0 h 390525"/>
                <a:gd name="connsiteX1" fmla="*/ 228600 w 304800"/>
                <a:gd name="connsiteY1" fmla="*/ 142875 h 390525"/>
                <a:gd name="connsiteX2" fmla="*/ 261937 w 304800"/>
                <a:gd name="connsiteY2" fmla="*/ 219075 h 390525"/>
                <a:gd name="connsiteX3" fmla="*/ 304800 w 304800"/>
                <a:gd name="connsiteY3" fmla="*/ 390525 h 390525"/>
                <a:gd name="connsiteX0" fmla="*/ 0 w 304800"/>
                <a:gd name="connsiteY0" fmla="*/ 0 h 390525"/>
                <a:gd name="connsiteX1" fmla="*/ 261937 w 304800"/>
                <a:gd name="connsiteY1" fmla="*/ 219075 h 390525"/>
                <a:gd name="connsiteX2" fmla="*/ 304800 w 304800"/>
                <a:gd name="connsiteY2" fmla="*/ 390525 h 390525"/>
                <a:gd name="connsiteX0" fmla="*/ 0 w 304800"/>
                <a:gd name="connsiteY0" fmla="*/ 0 h 390525"/>
                <a:gd name="connsiteX1" fmla="*/ 304800 w 304800"/>
                <a:gd name="connsiteY1" fmla="*/ 390525 h 390525"/>
                <a:gd name="connsiteX0" fmla="*/ 0 w 83743"/>
                <a:gd name="connsiteY0" fmla="*/ 0 h 99658"/>
                <a:gd name="connsiteX1" fmla="*/ 83743 w 83743"/>
                <a:gd name="connsiteY1" fmla="*/ 99658 h 9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743" h="99658">
                  <a:moveTo>
                    <a:pt x="0" y="0"/>
                  </a:moveTo>
                  <a:lnTo>
                    <a:pt x="83743" y="99658"/>
                  </a:lnTo>
                </a:path>
              </a:pathLst>
            </a:custGeom>
            <a:noFill/>
            <a:ln w="1270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748" tIns="35374" rIns="70748" bIns="35374" rtlCol="0" anchor="ctr"/>
            <a:lstStyle/>
            <a:p>
              <a:pPr algn="ctr"/>
              <a:endParaRPr lang="ja-JP" altLang="en-US" sz="1950"/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6714337" y="3951808"/>
              <a:ext cx="1475580" cy="149621"/>
            </a:xfrm>
            <a:custGeom>
              <a:avLst/>
              <a:gdLst>
                <a:gd name="connsiteX0" fmla="*/ 0 w 1366837"/>
                <a:gd name="connsiteY0" fmla="*/ 14287 h 138112"/>
                <a:gd name="connsiteX1" fmla="*/ 400050 w 1366837"/>
                <a:gd name="connsiteY1" fmla="*/ 47625 h 138112"/>
                <a:gd name="connsiteX2" fmla="*/ 628650 w 1366837"/>
                <a:gd name="connsiteY2" fmla="*/ 76200 h 138112"/>
                <a:gd name="connsiteX3" fmla="*/ 733425 w 1366837"/>
                <a:gd name="connsiteY3" fmla="*/ 66675 h 138112"/>
                <a:gd name="connsiteX4" fmla="*/ 881062 w 1366837"/>
                <a:gd name="connsiteY4" fmla="*/ 138112 h 138112"/>
                <a:gd name="connsiteX5" fmla="*/ 1052512 w 1366837"/>
                <a:gd name="connsiteY5" fmla="*/ 85725 h 138112"/>
                <a:gd name="connsiteX6" fmla="*/ 1195387 w 1366837"/>
                <a:gd name="connsiteY6" fmla="*/ 109537 h 138112"/>
                <a:gd name="connsiteX7" fmla="*/ 1366837 w 1366837"/>
                <a:gd name="connsiteY7" fmla="*/ 0 h 138112"/>
                <a:gd name="connsiteX0" fmla="*/ 0 w 1400175"/>
                <a:gd name="connsiteY0" fmla="*/ 4762 h 128587"/>
                <a:gd name="connsiteX1" fmla="*/ 400050 w 1400175"/>
                <a:gd name="connsiteY1" fmla="*/ 38100 h 128587"/>
                <a:gd name="connsiteX2" fmla="*/ 628650 w 1400175"/>
                <a:gd name="connsiteY2" fmla="*/ 66675 h 128587"/>
                <a:gd name="connsiteX3" fmla="*/ 733425 w 1400175"/>
                <a:gd name="connsiteY3" fmla="*/ 57150 h 128587"/>
                <a:gd name="connsiteX4" fmla="*/ 881062 w 1400175"/>
                <a:gd name="connsiteY4" fmla="*/ 128587 h 128587"/>
                <a:gd name="connsiteX5" fmla="*/ 1052512 w 1400175"/>
                <a:gd name="connsiteY5" fmla="*/ 76200 h 128587"/>
                <a:gd name="connsiteX6" fmla="*/ 1195387 w 1400175"/>
                <a:gd name="connsiteY6" fmla="*/ 100012 h 128587"/>
                <a:gd name="connsiteX7" fmla="*/ 1400175 w 1400175"/>
                <a:gd name="connsiteY7" fmla="*/ 0 h 128587"/>
                <a:gd name="connsiteX0" fmla="*/ 0 w 1371600"/>
                <a:gd name="connsiteY0" fmla="*/ 4762 h 128587"/>
                <a:gd name="connsiteX1" fmla="*/ 400050 w 1371600"/>
                <a:gd name="connsiteY1" fmla="*/ 38100 h 128587"/>
                <a:gd name="connsiteX2" fmla="*/ 628650 w 1371600"/>
                <a:gd name="connsiteY2" fmla="*/ 66675 h 128587"/>
                <a:gd name="connsiteX3" fmla="*/ 733425 w 1371600"/>
                <a:gd name="connsiteY3" fmla="*/ 57150 h 128587"/>
                <a:gd name="connsiteX4" fmla="*/ 881062 w 1371600"/>
                <a:gd name="connsiteY4" fmla="*/ 128587 h 128587"/>
                <a:gd name="connsiteX5" fmla="*/ 1052512 w 1371600"/>
                <a:gd name="connsiteY5" fmla="*/ 76200 h 128587"/>
                <a:gd name="connsiteX6" fmla="*/ 1195387 w 1371600"/>
                <a:gd name="connsiteY6" fmla="*/ 100012 h 128587"/>
                <a:gd name="connsiteX7" fmla="*/ 1371600 w 1371600"/>
                <a:gd name="connsiteY7" fmla="*/ 0 h 128587"/>
                <a:gd name="connsiteX0" fmla="*/ 0 w 1371600"/>
                <a:gd name="connsiteY0" fmla="*/ 4762 h 128587"/>
                <a:gd name="connsiteX1" fmla="*/ 400050 w 1371600"/>
                <a:gd name="connsiteY1" fmla="*/ 38100 h 128587"/>
                <a:gd name="connsiteX2" fmla="*/ 628650 w 1371600"/>
                <a:gd name="connsiteY2" fmla="*/ 66675 h 128587"/>
                <a:gd name="connsiteX3" fmla="*/ 733425 w 1371600"/>
                <a:gd name="connsiteY3" fmla="*/ 57150 h 128587"/>
                <a:gd name="connsiteX4" fmla="*/ 881062 w 1371600"/>
                <a:gd name="connsiteY4" fmla="*/ 128587 h 128587"/>
                <a:gd name="connsiteX5" fmla="*/ 1052512 w 1371600"/>
                <a:gd name="connsiteY5" fmla="*/ 76200 h 128587"/>
                <a:gd name="connsiteX6" fmla="*/ 1195387 w 1371600"/>
                <a:gd name="connsiteY6" fmla="*/ 100012 h 128587"/>
                <a:gd name="connsiteX7" fmla="*/ 1300162 w 1371600"/>
                <a:gd name="connsiteY7" fmla="*/ 66674 h 128587"/>
                <a:gd name="connsiteX8" fmla="*/ 1371600 w 1371600"/>
                <a:gd name="connsiteY8" fmla="*/ 0 h 128587"/>
                <a:gd name="connsiteX0" fmla="*/ 0 w 1371600"/>
                <a:gd name="connsiteY0" fmla="*/ 14621 h 138446"/>
                <a:gd name="connsiteX1" fmla="*/ 133350 w 1371600"/>
                <a:gd name="connsiteY1" fmla="*/ 333 h 138446"/>
                <a:gd name="connsiteX2" fmla="*/ 400050 w 1371600"/>
                <a:gd name="connsiteY2" fmla="*/ 47959 h 138446"/>
                <a:gd name="connsiteX3" fmla="*/ 628650 w 1371600"/>
                <a:gd name="connsiteY3" fmla="*/ 76534 h 138446"/>
                <a:gd name="connsiteX4" fmla="*/ 733425 w 1371600"/>
                <a:gd name="connsiteY4" fmla="*/ 67009 h 138446"/>
                <a:gd name="connsiteX5" fmla="*/ 881062 w 1371600"/>
                <a:gd name="connsiteY5" fmla="*/ 138446 h 138446"/>
                <a:gd name="connsiteX6" fmla="*/ 1052512 w 1371600"/>
                <a:gd name="connsiteY6" fmla="*/ 86059 h 138446"/>
                <a:gd name="connsiteX7" fmla="*/ 1195387 w 1371600"/>
                <a:gd name="connsiteY7" fmla="*/ 109871 h 138446"/>
                <a:gd name="connsiteX8" fmla="*/ 1300162 w 1371600"/>
                <a:gd name="connsiteY8" fmla="*/ 76533 h 138446"/>
                <a:gd name="connsiteX9" fmla="*/ 1371600 w 1371600"/>
                <a:gd name="connsiteY9" fmla="*/ 9859 h 138446"/>
                <a:gd name="connsiteX0" fmla="*/ 0 w 1371600"/>
                <a:gd name="connsiteY0" fmla="*/ 4762 h 128587"/>
                <a:gd name="connsiteX1" fmla="*/ 147637 w 1371600"/>
                <a:gd name="connsiteY1" fmla="*/ 9524 h 128587"/>
                <a:gd name="connsiteX2" fmla="*/ 400050 w 1371600"/>
                <a:gd name="connsiteY2" fmla="*/ 38100 h 128587"/>
                <a:gd name="connsiteX3" fmla="*/ 628650 w 1371600"/>
                <a:gd name="connsiteY3" fmla="*/ 66675 h 128587"/>
                <a:gd name="connsiteX4" fmla="*/ 733425 w 1371600"/>
                <a:gd name="connsiteY4" fmla="*/ 57150 h 128587"/>
                <a:gd name="connsiteX5" fmla="*/ 881062 w 1371600"/>
                <a:gd name="connsiteY5" fmla="*/ 128587 h 128587"/>
                <a:gd name="connsiteX6" fmla="*/ 1052512 w 1371600"/>
                <a:gd name="connsiteY6" fmla="*/ 76200 h 128587"/>
                <a:gd name="connsiteX7" fmla="*/ 1195387 w 1371600"/>
                <a:gd name="connsiteY7" fmla="*/ 100012 h 128587"/>
                <a:gd name="connsiteX8" fmla="*/ 1300162 w 1371600"/>
                <a:gd name="connsiteY8" fmla="*/ 66674 h 128587"/>
                <a:gd name="connsiteX9" fmla="*/ 1371600 w 1371600"/>
                <a:gd name="connsiteY9" fmla="*/ 0 h 128587"/>
                <a:gd name="connsiteX0" fmla="*/ 0 w 1371600"/>
                <a:gd name="connsiteY0" fmla="*/ 4762 h 128587"/>
                <a:gd name="connsiteX1" fmla="*/ 147637 w 1371600"/>
                <a:gd name="connsiteY1" fmla="*/ 9524 h 128587"/>
                <a:gd name="connsiteX2" fmla="*/ 366712 w 1371600"/>
                <a:gd name="connsiteY2" fmla="*/ 38100 h 128587"/>
                <a:gd name="connsiteX3" fmla="*/ 628650 w 1371600"/>
                <a:gd name="connsiteY3" fmla="*/ 66675 h 128587"/>
                <a:gd name="connsiteX4" fmla="*/ 733425 w 1371600"/>
                <a:gd name="connsiteY4" fmla="*/ 57150 h 128587"/>
                <a:gd name="connsiteX5" fmla="*/ 881062 w 1371600"/>
                <a:gd name="connsiteY5" fmla="*/ 128587 h 128587"/>
                <a:gd name="connsiteX6" fmla="*/ 1052512 w 1371600"/>
                <a:gd name="connsiteY6" fmla="*/ 76200 h 128587"/>
                <a:gd name="connsiteX7" fmla="*/ 1195387 w 1371600"/>
                <a:gd name="connsiteY7" fmla="*/ 100012 h 128587"/>
                <a:gd name="connsiteX8" fmla="*/ 1300162 w 1371600"/>
                <a:gd name="connsiteY8" fmla="*/ 66674 h 128587"/>
                <a:gd name="connsiteX9" fmla="*/ 1371600 w 1371600"/>
                <a:gd name="connsiteY9" fmla="*/ 0 h 128587"/>
                <a:gd name="connsiteX0" fmla="*/ 0 w 1371600"/>
                <a:gd name="connsiteY0" fmla="*/ 4762 h 128587"/>
                <a:gd name="connsiteX1" fmla="*/ 138112 w 1371600"/>
                <a:gd name="connsiteY1" fmla="*/ 4762 h 128587"/>
                <a:gd name="connsiteX2" fmla="*/ 366712 w 1371600"/>
                <a:gd name="connsiteY2" fmla="*/ 38100 h 128587"/>
                <a:gd name="connsiteX3" fmla="*/ 628650 w 1371600"/>
                <a:gd name="connsiteY3" fmla="*/ 66675 h 128587"/>
                <a:gd name="connsiteX4" fmla="*/ 733425 w 1371600"/>
                <a:gd name="connsiteY4" fmla="*/ 57150 h 128587"/>
                <a:gd name="connsiteX5" fmla="*/ 881062 w 1371600"/>
                <a:gd name="connsiteY5" fmla="*/ 128587 h 128587"/>
                <a:gd name="connsiteX6" fmla="*/ 1052512 w 1371600"/>
                <a:gd name="connsiteY6" fmla="*/ 76200 h 128587"/>
                <a:gd name="connsiteX7" fmla="*/ 1195387 w 1371600"/>
                <a:gd name="connsiteY7" fmla="*/ 100012 h 128587"/>
                <a:gd name="connsiteX8" fmla="*/ 1300162 w 1371600"/>
                <a:gd name="connsiteY8" fmla="*/ 66674 h 128587"/>
                <a:gd name="connsiteX9" fmla="*/ 1371600 w 1371600"/>
                <a:gd name="connsiteY9" fmla="*/ 0 h 128587"/>
                <a:gd name="connsiteX0" fmla="*/ 0 w 1371600"/>
                <a:gd name="connsiteY0" fmla="*/ 4762 h 128587"/>
                <a:gd name="connsiteX1" fmla="*/ 138112 w 1371600"/>
                <a:gd name="connsiteY1" fmla="*/ 4762 h 128587"/>
                <a:gd name="connsiteX2" fmla="*/ 366712 w 1371600"/>
                <a:gd name="connsiteY2" fmla="*/ 38100 h 128587"/>
                <a:gd name="connsiteX3" fmla="*/ 628650 w 1371600"/>
                <a:gd name="connsiteY3" fmla="*/ 66675 h 128587"/>
                <a:gd name="connsiteX4" fmla="*/ 733425 w 1371600"/>
                <a:gd name="connsiteY4" fmla="*/ 52387 h 128587"/>
                <a:gd name="connsiteX5" fmla="*/ 881062 w 1371600"/>
                <a:gd name="connsiteY5" fmla="*/ 128587 h 128587"/>
                <a:gd name="connsiteX6" fmla="*/ 1052512 w 1371600"/>
                <a:gd name="connsiteY6" fmla="*/ 76200 h 128587"/>
                <a:gd name="connsiteX7" fmla="*/ 1195387 w 1371600"/>
                <a:gd name="connsiteY7" fmla="*/ 100012 h 128587"/>
                <a:gd name="connsiteX8" fmla="*/ 1300162 w 1371600"/>
                <a:gd name="connsiteY8" fmla="*/ 66674 h 128587"/>
                <a:gd name="connsiteX9" fmla="*/ 1371600 w 1371600"/>
                <a:gd name="connsiteY9" fmla="*/ 0 h 128587"/>
                <a:gd name="connsiteX0" fmla="*/ 0 w 1371600"/>
                <a:gd name="connsiteY0" fmla="*/ 4762 h 133350"/>
                <a:gd name="connsiteX1" fmla="*/ 138112 w 1371600"/>
                <a:gd name="connsiteY1" fmla="*/ 4762 h 133350"/>
                <a:gd name="connsiteX2" fmla="*/ 366712 w 1371600"/>
                <a:gd name="connsiteY2" fmla="*/ 38100 h 133350"/>
                <a:gd name="connsiteX3" fmla="*/ 628650 w 1371600"/>
                <a:gd name="connsiteY3" fmla="*/ 66675 h 133350"/>
                <a:gd name="connsiteX4" fmla="*/ 733425 w 1371600"/>
                <a:gd name="connsiteY4" fmla="*/ 52387 h 133350"/>
                <a:gd name="connsiteX5" fmla="*/ 857250 w 1371600"/>
                <a:gd name="connsiteY5" fmla="*/ 133350 h 133350"/>
                <a:gd name="connsiteX6" fmla="*/ 1052512 w 1371600"/>
                <a:gd name="connsiteY6" fmla="*/ 76200 h 133350"/>
                <a:gd name="connsiteX7" fmla="*/ 1195387 w 1371600"/>
                <a:gd name="connsiteY7" fmla="*/ 100012 h 133350"/>
                <a:gd name="connsiteX8" fmla="*/ 1300162 w 1371600"/>
                <a:gd name="connsiteY8" fmla="*/ 66674 h 133350"/>
                <a:gd name="connsiteX9" fmla="*/ 1371600 w 1371600"/>
                <a:gd name="connsiteY9" fmla="*/ 0 h 133350"/>
                <a:gd name="connsiteX0" fmla="*/ 0 w 1371600"/>
                <a:gd name="connsiteY0" fmla="*/ 4762 h 123825"/>
                <a:gd name="connsiteX1" fmla="*/ 138112 w 1371600"/>
                <a:gd name="connsiteY1" fmla="*/ 4762 h 123825"/>
                <a:gd name="connsiteX2" fmla="*/ 366712 w 1371600"/>
                <a:gd name="connsiteY2" fmla="*/ 38100 h 123825"/>
                <a:gd name="connsiteX3" fmla="*/ 628650 w 1371600"/>
                <a:gd name="connsiteY3" fmla="*/ 66675 h 123825"/>
                <a:gd name="connsiteX4" fmla="*/ 733425 w 1371600"/>
                <a:gd name="connsiteY4" fmla="*/ 52387 h 123825"/>
                <a:gd name="connsiteX5" fmla="*/ 857250 w 1371600"/>
                <a:gd name="connsiteY5" fmla="*/ 123825 h 123825"/>
                <a:gd name="connsiteX6" fmla="*/ 1052512 w 1371600"/>
                <a:gd name="connsiteY6" fmla="*/ 76200 h 123825"/>
                <a:gd name="connsiteX7" fmla="*/ 1195387 w 1371600"/>
                <a:gd name="connsiteY7" fmla="*/ 100012 h 123825"/>
                <a:gd name="connsiteX8" fmla="*/ 1300162 w 1371600"/>
                <a:gd name="connsiteY8" fmla="*/ 66674 h 123825"/>
                <a:gd name="connsiteX9" fmla="*/ 1371600 w 1371600"/>
                <a:gd name="connsiteY9" fmla="*/ 0 h 123825"/>
                <a:gd name="connsiteX0" fmla="*/ 0 w 1371600"/>
                <a:gd name="connsiteY0" fmla="*/ 4762 h 142875"/>
                <a:gd name="connsiteX1" fmla="*/ 138112 w 1371600"/>
                <a:gd name="connsiteY1" fmla="*/ 4762 h 142875"/>
                <a:gd name="connsiteX2" fmla="*/ 366712 w 1371600"/>
                <a:gd name="connsiteY2" fmla="*/ 38100 h 142875"/>
                <a:gd name="connsiteX3" fmla="*/ 628650 w 1371600"/>
                <a:gd name="connsiteY3" fmla="*/ 66675 h 142875"/>
                <a:gd name="connsiteX4" fmla="*/ 733425 w 1371600"/>
                <a:gd name="connsiteY4" fmla="*/ 52387 h 142875"/>
                <a:gd name="connsiteX5" fmla="*/ 871537 w 1371600"/>
                <a:gd name="connsiteY5" fmla="*/ 142875 h 142875"/>
                <a:gd name="connsiteX6" fmla="*/ 1052512 w 1371600"/>
                <a:gd name="connsiteY6" fmla="*/ 76200 h 142875"/>
                <a:gd name="connsiteX7" fmla="*/ 1195387 w 1371600"/>
                <a:gd name="connsiteY7" fmla="*/ 100012 h 142875"/>
                <a:gd name="connsiteX8" fmla="*/ 1300162 w 1371600"/>
                <a:gd name="connsiteY8" fmla="*/ 66674 h 142875"/>
                <a:gd name="connsiteX9" fmla="*/ 1371600 w 1371600"/>
                <a:gd name="connsiteY9" fmla="*/ 0 h 142875"/>
                <a:gd name="connsiteX0" fmla="*/ 0 w 1371600"/>
                <a:gd name="connsiteY0" fmla="*/ 4762 h 128587"/>
                <a:gd name="connsiteX1" fmla="*/ 138112 w 1371600"/>
                <a:gd name="connsiteY1" fmla="*/ 4762 h 128587"/>
                <a:gd name="connsiteX2" fmla="*/ 366712 w 1371600"/>
                <a:gd name="connsiteY2" fmla="*/ 38100 h 128587"/>
                <a:gd name="connsiteX3" fmla="*/ 628650 w 1371600"/>
                <a:gd name="connsiteY3" fmla="*/ 66675 h 128587"/>
                <a:gd name="connsiteX4" fmla="*/ 733425 w 1371600"/>
                <a:gd name="connsiteY4" fmla="*/ 52387 h 128587"/>
                <a:gd name="connsiteX5" fmla="*/ 862012 w 1371600"/>
                <a:gd name="connsiteY5" fmla="*/ 128587 h 128587"/>
                <a:gd name="connsiteX6" fmla="*/ 1052512 w 1371600"/>
                <a:gd name="connsiteY6" fmla="*/ 76200 h 128587"/>
                <a:gd name="connsiteX7" fmla="*/ 1195387 w 1371600"/>
                <a:gd name="connsiteY7" fmla="*/ 100012 h 128587"/>
                <a:gd name="connsiteX8" fmla="*/ 1300162 w 1371600"/>
                <a:gd name="connsiteY8" fmla="*/ 66674 h 128587"/>
                <a:gd name="connsiteX9" fmla="*/ 1371600 w 1371600"/>
                <a:gd name="connsiteY9" fmla="*/ 0 h 128587"/>
                <a:gd name="connsiteX0" fmla="*/ 0 w 1343025"/>
                <a:gd name="connsiteY0" fmla="*/ 23812 h 147637"/>
                <a:gd name="connsiteX1" fmla="*/ 138112 w 1343025"/>
                <a:gd name="connsiteY1" fmla="*/ 23812 h 147637"/>
                <a:gd name="connsiteX2" fmla="*/ 366712 w 1343025"/>
                <a:gd name="connsiteY2" fmla="*/ 57150 h 147637"/>
                <a:gd name="connsiteX3" fmla="*/ 628650 w 1343025"/>
                <a:gd name="connsiteY3" fmla="*/ 85725 h 147637"/>
                <a:gd name="connsiteX4" fmla="*/ 733425 w 1343025"/>
                <a:gd name="connsiteY4" fmla="*/ 71437 h 147637"/>
                <a:gd name="connsiteX5" fmla="*/ 862012 w 1343025"/>
                <a:gd name="connsiteY5" fmla="*/ 147637 h 147637"/>
                <a:gd name="connsiteX6" fmla="*/ 1052512 w 1343025"/>
                <a:gd name="connsiteY6" fmla="*/ 95250 h 147637"/>
                <a:gd name="connsiteX7" fmla="*/ 1195387 w 1343025"/>
                <a:gd name="connsiteY7" fmla="*/ 119062 h 147637"/>
                <a:gd name="connsiteX8" fmla="*/ 1300162 w 1343025"/>
                <a:gd name="connsiteY8" fmla="*/ 85724 h 147637"/>
                <a:gd name="connsiteX9" fmla="*/ 1343025 w 1343025"/>
                <a:gd name="connsiteY9" fmla="*/ 0 h 147637"/>
                <a:gd name="connsiteX0" fmla="*/ 0 w 1343025"/>
                <a:gd name="connsiteY0" fmla="*/ 23812 h 147637"/>
                <a:gd name="connsiteX1" fmla="*/ 138112 w 1343025"/>
                <a:gd name="connsiteY1" fmla="*/ 23812 h 147637"/>
                <a:gd name="connsiteX2" fmla="*/ 366712 w 1343025"/>
                <a:gd name="connsiteY2" fmla="*/ 57150 h 147637"/>
                <a:gd name="connsiteX3" fmla="*/ 628650 w 1343025"/>
                <a:gd name="connsiteY3" fmla="*/ 85725 h 147637"/>
                <a:gd name="connsiteX4" fmla="*/ 733425 w 1343025"/>
                <a:gd name="connsiteY4" fmla="*/ 71437 h 147637"/>
                <a:gd name="connsiteX5" fmla="*/ 862012 w 1343025"/>
                <a:gd name="connsiteY5" fmla="*/ 147637 h 147637"/>
                <a:gd name="connsiteX6" fmla="*/ 1052512 w 1343025"/>
                <a:gd name="connsiteY6" fmla="*/ 95250 h 147637"/>
                <a:gd name="connsiteX7" fmla="*/ 1195387 w 1343025"/>
                <a:gd name="connsiteY7" fmla="*/ 119062 h 147637"/>
                <a:gd name="connsiteX8" fmla="*/ 1285874 w 1343025"/>
                <a:gd name="connsiteY8" fmla="*/ 76199 h 147637"/>
                <a:gd name="connsiteX9" fmla="*/ 1343025 w 1343025"/>
                <a:gd name="connsiteY9" fmla="*/ 0 h 147637"/>
                <a:gd name="connsiteX0" fmla="*/ 0 w 1357312"/>
                <a:gd name="connsiteY0" fmla="*/ 23812 h 147637"/>
                <a:gd name="connsiteX1" fmla="*/ 138112 w 1357312"/>
                <a:gd name="connsiteY1" fmla="*/ 23812 h 147637"/>
                <a:gd name="connsiteX2" fmla="*/ 366712 w 1357312"/>
                <a:gd name="connsiteY2" fmla="*/ 57150 h 147637"/>
                <a:gd name="connsiteX3" fmla="*/ 628650 w 1357312"/>
                <a:gd name="connsiteY3" fmla="*/ 85725 h 147637"/>
                <a:gd name="connsiteX4" fmla="*/ 733425 w 1357312"/>
                <a:gd name="connsiteY4" fmla="*/ 71437 h 147637"/>
                <a:gd name="connsiteX5" fmla="*/ 862012 w 1357312"/>
                <a:gd name="connsiteY5" fmla="*/ 147637 h 147637"/>
                <a:gd name="connsiteX6" fmla="*/ 1052512 w 1357312"/>
                <a:gd name="connsiteY6" fmla="*/ 95250 h 147637"/>
                <a:gd name="connsiteX7" fmla="*/ 1195387 w 1357312"/>
                <a:gd name="connsiteY7" fmla="*/ 119062 h 147637"/>
                <a:gd name="connsiteX8" fmla="*/ 1285874 w 1357312"/>
                <a:gd name="connsiteY8" fmla="*/ 76199 h 147637"/>
                <a:gd name="connsiteX9" fmla="*/ 1357312 w 1357312"/>
                <a:gd name="connsiteY9" fmla="*/ 0 h 147637"/>
                <a:gd name="connsiteX0" fmla="*/ 0 w 1357312"/>
                <a:gd name="connsiteY0" fmla="*/ 23812 h 147637"/>
                <a:gd name="connsiteX1" fmla="*/ 138112 w 1357312"/>
                <a:gd name="connsiteY1" fmla="*/ 23812 h 147637"/>
                <a:gd name="connsiteX2" fmla="*/ 366712 w 1357312"/>
                <a:gd name="connsiteY2" fmla="*/ 57150 h 147637"/>
                <a:gd name="connsiteX3" fmla="*/ 628650 w 1357312"/>
                <a:gd name="connsiteY3" fmla="*/ 85725 h 147637"/>
                <a:gd name="connsiteX4" fmla="*/ 733425 w 1357312"/>
                <a:gd name="connsiteY4" fmla="*/ 71437 h 147637"/>
                <a:gd name="connsiteX5" fmla="*/ 783976 w 1357312"/>
                <a:gd name="connsiteY5" fmla="*/ 117770 h 147637"/>
                <a:gd name="connsiteX6" fmla="*/ 862012 w 1357312"/>
                <a:gd name="connsiteY6" fmla="*/ 147637 h 147637"/>
                <a:gd name="connsiteX7" fmla="*/ 1052512 w 1357312"/>
                <a:gd name="connsiteY7" fmla="*/ 95250 h 147637"/>
                <a:gd name="connsiteX8" fmla="*/ 1195387 w 1357312"/>
                <a:gd name="connsiteY8" fmla="*/ 119062 h 147637"/>
                <a:gd name="connsiteX9" fmla="*/ 1285874 w 1357312"/>
                <a:gd name="connsiteY9" fmla="*/ 76199 h 147637"/>
                <a:gd name="connsiteX10" fmla="*/ 1357312 w 1357312"/>
                <a:gd name="connsiteY10" fmla="*/ 0 h 147637"/>
                <a:gd name="connsiteX0" fmla="*/ 0 w 1362074"/>
                <a:gd name="connsiteY0" fmla="*/ 14287 h 138112"/>
                <a:gd name="connsiteX1" fmla="*/ 138112 w 1362074"/>
                <a:gd name="connsiteY1" fmla="*/ 14287 h 138112"/>
                <a:gd name="connsiteX2" fmla="*/ 366712 w 1362074"/>
                <a:gd name="connsiteY2" fmla="*/ 47625 h 138112"/>
                <a:gd name="connsiteX3" fmla="*/ 628650 w 1362074"/>
                <a:gd name="connsiteY3" fmla="*/ 76200 h 138112"/>
                <a:gd name="connsiteX4" fmla="*/ 733425 w 1362074"/>
                <a:gd name="connsiteY4" fmla="*/ 61912 h 138112"/>
                <a:gd name="connsiteX5" fmla="*/ 783976 w 1362074"/>
                <a:gd name="connsiteY5" fmla="*/ 108245 h 138112"/>
                <a:gd name="connsiteX6" fmla="*/ 862012 w 1362074"/>
                <a:gd name="connsiteY6" fmla="*/ 138112 h 138112"/>
                <a:gd name="connsiteX7" fmla="*/ 1052512 w 1362074"/>
                <a:gd name="connsiteY7" fmla="*/ 85725 h 138112"/>
                <a:gd name="connsiteX8" fmla="*/ 1195387 w 1362074"/>
                <a:gd name="connsiteY8" fmla="*/ 109537 h 138112"/>
                <a:gd name="connsiteX9" fmla="*/ 1285874 w 1362074"/>
                <a:gd name="connsiteY9" fmla="*/ 66674 h 138112"/>
                <a:gd name="connsiteX10" fmla="*/ 1362074 w 1362074"/>
                <a:gd name="connsiteY10" fmla="*/ 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2074" h="138112">
                  <a:moveTo>
                    <a:pt x="0" y="14287"/>
                  </a:moveTo>
                  <a:cubicBezTo>
                    <a:pt x="57150" y="17462"/>
                    <a:pt x="80962" y="11112"/>
                    <a:pt x="138112" y="14287"/>
                  </a:cubicBezTo>
                  <a:lnTo>
                    <a:pt x="366712" y="47625"/>
                  </a:lnTo>
                  <a:lnTo>
                    <a:pt x="628650" y="76200"/>
                  </a:lnTo>
                  <a:lnTo>
                    <a:pt x="733425" y="61912"/>
                  </a:lnTo>
                  <a:cubicBezTo>
                    <a:pt x="753450" y="71006"/>
                    <a:pt x="763951" y="99151"/>
                    <a:pt x="783976" y="108245"/>
                  </a:cubicBezTo>
                  <a:lnTo>
                    <a:pt x="862012" y="138112"/>
                  </a:lnTo>
                  <a:lnTo>
                    <a:pt x="1052512" y="85725"/>
                  </a:lnTo>
                  <a:lnTo>
                    <a:pt x="1195387" y="109537"/>
                  </a:lnTo>
                  <a:cubicBezTo>
                    <a:pt x="1219200" y="93662"/>
                    <a:pt x="1262061" y="82549"/>
                    <a:pt x="1285874" y="66674"/>
                  </a:cubicBezTo>
                  <a:lnTo>
                    <a:pt x="1362074" y="0"/>
                  </a:lnTo>
                </a:path>
              </a:pathLst>
            </a:custGeom>
            <a:noFill/>
            <a:ln w="127000" cap="rnd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950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4545410" y="5575611"/>
              <a:ext cx="433388" cy="46435"/>
            </a:xfrm>
            <a:custGeom>
              <a:avLst/>
              <a:gdLst>
                <a:gd name="connsiteX0" fmla="*/ 0 w 400050"/>
                <a:gd name="connsiteY0" fmla="*/ 23813 h 42863"/>
                <a:gd name="connsiteX1" fmla="*/ 80962 w 400050"/>
                <a:gd name="connsiteY1" fmla="*/ 38100 h 42863"/>
                <a:gd name="connsiteX2" fmla="*/ 223837 w 400050"/>
                <a:gd name="connsiteY2" fmla="*/ 42863 h 42863"/>
                <a:gd name="connsiteX3" fmla="*/ 319087 w 400050"/>
                <a:gd name="connsiteY3" fmla="*/ 33338 h 42863"/>
                <a:gd name="connsiteX4" fmla="*/ 400050 w 400050"/>
                <a:gd name="connsiteY4" fmla="*/ 0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42863">
                  <a:moveTo>
                    <a:pt x="0" y="23813"/>
                  </a:moveTo>
                  <a:lnTo>
                    <a:pt x="80962" y="38100"/>
                  </a:lnTo>
                  <a:lnTo>
                    <a:pt x="223837" y="42863"/>
                  </a:lnTo>
                  <a:lnTo>
                    <a:pt x="319087" y="33338"/>
                  </a:lnTo>
                  <a:lnTo>
                    <a:pt x="400050" y="0"/>
                  </a:lnTo>
                </a:path>
              </a:pathLst>
            </a:custGeom>
            <a:noFill/>
            <a:ln w="127000" cap="rnd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950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5974556" y="5245410"/>
              <a:ext cx="268288" cy="144463"/>
            </a:xfrm>
            <a:custGeom>
              <a:avLst/>
              <a:gdLst>
                <a:gd name="connsiteX0" fmla="*/ 0 w 247650"/>
                <a:gd name="connsiteY0" fmla="*/ 0 h 133350"/>
                <a:gd name="connsiteX1" fmla="*/ 85725 w 247650"/>
                <a:gd name="connsiteY1" fmla="*/ 57150 h 133350"/>
                <a:gd name="connsiteX2" fmla="*/ 247650 w 247650"/>
                <a:gd name="connsiteY2" fmla="*/ 133350 h 133350"/>
                <a:gd name="connsiteX0" fmla="*/ 0 w 247650"/>
                <a:gd name="connsiteY0" fmla="*/ 0 h 133350"/>
                <a:gd name="connsiteX1" fmla="*/ 133350 w 247650"/>
                <a:gd name="connsiteY1" fmla="*/ 90488 h 133350"/>
                <a:gd name="connsiteX2" fmla="*/ 247650 w 247650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133350">
                  <a:moveTo>
                    <a:pt x="0" y="0"/>
                  </a:moveTo>
                  <a:lnTo>
                    <a:pt x="133350" y="90488"/>
                  </a:lnTo>
                  <a:lnTo>
                    <a:pt x="247650" y="133350"/>
                  </a:lnTo>
                </a:path>
              </a:pathLst>
            </a:custGeom>
            <a:noFill/>
            <a:ln w="127000" cap="rnd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950"/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4891087" y="2056917"/>
              <a:ext cx="144463" cy="319881"/>
            </a:xfrm>
            <a:custGeom>
              <a:avLst/>
              <a:gdLst>
                <a:gd name="connsiteX0" fmla="*/ 0 w 133350"/>
                <a:gd name="connsiteY0" fmla="*/ 0 h 295275"/>
                <a:gd name="connsiteX1" fmla="*/ 133350 w 133350"/>
                <a:gd name="connsiteY1" fmla="*/ 123825 h 295275"/>
                <a:gd name="connsiteX2" fmla="*/ 133350 w 133350"/>
                <a:gd name="connsiteY2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295275">
                  <a:moveTo>
                    <a:pt x="0" y="0"/>
                  </a:moveTo>
                  <a:lnTo>
                    <a:pt x="133350" y="123825"/>
                  </a:lnTo>
                  <a:lnTo>
                    <a:pt x="133350" y="295275"/>
                  </a:lnTo>
                </a:path>
              </a:pathLst>
            </a:custGeom>
            <a:noFill/>
            <a:ln w="127000" cap="rnd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950"/>
            </a:p>
          </p:txBody>
        </p:sp>
      </p:grpSp>
      <p:sp>
        <p:nvSpPr>
          <p:cNvPr id="16" name="正方形/長方形 15"/>
          <p:cNvSpPr/>
          <p:nvPr/>
        </p:nvSpPr>
        <p:spPr>
          <a:xfrm rot="14400000">
            <a:off x="2698634" y="4160662"/>
            <a:ext cx="724285" cy="94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48" tIns="35374" rIns="70748" bIns="35374" rtlCol="0" anchor="ctr"/>
          <a:lstStyle/>
          <a:p>
            <a:pPr algn="ctr"/>
            <a:endParaRPr lang="ja-JP" altLang="en-US" sz="1950"/>
          </a:p>
        </p:txBody>
      </p:sp>
      <p:sp>
        <p:nvSpPr>
          <p:cNvPr id="23" name="テキスト ボックス 22"/>
          <p:cNvSpPr txBox="1">
            <a:spLocks noChangeAspect="1"/>
          </p:cNvSpPr>
          <p:nvPr/>
        </p:nvSpPr>
        <p:spPr>
          <a:xfrm>
            <a:off x="4496740" y="2075228"/>
            <a:ext cx="1035832" cy="256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lIns="55707" tIns="35374" rIns="55707" bIns="35374" rtlCol="0" anchor="ctr" anchorCtr="1">
            <a:spAutoFit/>
          </a:bodyPr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箕面有料道路</a:t>
            </a:r>
          </a:p>
        </p:txBody>
      </p:sp>
      <p:sp>
        <p:nvSpPr>
          <p:cNvPr id="24" name="テキスト ボックス 23"/>
          <p:cNvSpPr txBox="1">
            <a:spLocks noChangeAspect="1"/>
          </p:cNvSpPr>
          <p:nvPr/>
        </p:nvSpPr>
        <p:spPr>
          <a:xfrm>
            <a:off x="6264327" y="3479027"/>
            <a:ext cx="1733261" cy="48815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lIns="55707" tIns="35374" rIns="55707" bIns="35374" rtlCol="0" anchor="ctr" anchorCtr="1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月移管済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（第二阪奈有料道路）</a:t>
            </a:r>
          </a:p>
        </p:txBody>
      </p:sp>
      <p:sp>
        <p:nvSpPr>
          <p:cNvPr id="25" name="テキスト ボックス 24"/>
          <p:cNvSpPr txBox="1">
            <a:spLocks noChangeAspect="1"/>
          </p:cNvSpPr>
          <p:nvPr/>
        </p:nvSpPr>
        <p:spPr>
          <a:xfrm>
            <a:off x="5432392" y="5399336"/>
            <a:ext cx="1496015" cy="48815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lIns="55707" tIns="35374" rIns="55707" bIns="35374" rtlCol="0" anchor="ctr" anchorCtr="1">
            <a:spAutoFit/>
          </a:bodyPr>
          <a:lstStyle/>
          <a:p>
            <a:r>
              <a:rPr lang="en-US" altLang="ja-JP" sz="1408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H30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４月移管済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（南阪奈有料道路）</a:t>
            </a:r>
          </a:p>
        </p:txBody>
      </p:sp>
      <p:sp>
        <p:nvSpPr>
          <p:cNvPr id="26" name="テキスト ボックス 25"/>
          <p:cNvSpPr txBox="1">
            <a:spLocks noChangeAspect="1"/>
          </p:cNvSpPr>
          <p:nvPr/>
        </p:nvSpPr>
        <p:spPr>
          <a:xfrm>
            <a:off x="3232341" y="4844229"/>
            <a:ext cx="1545312" cy="44077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lIns="55707" tIns="35374" rIns="55707" bIns="35374" rtlCol="0" anchor="ctr" anchorCtr="1">
            <a:spAutoFit/>
          </a:bodyPr>
          <a:lstStyle/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H30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年４月移管済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（堺泉北有料道路）</a:t>
            </a: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-11035" y="29347"/>
            <a:ext cx="9917035" cy="468000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99CCFF"/>
              </a:gs>
              <a:gs pos="9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sz="2000" dirty="0">
                <a:solidFill>
                  <a:schemeClr val="tx1"/>
                </a:solidFill>
              </a:rPr>
              <a:t>■道路公社路線の移管状況</a:t>
            </a:r>
            <a:endParaRPr lang="en-US" altLang="ja-JP" dirty="0">
              <a:solidFill>
                <a:schemeClr val="tx1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-6856" y="526817"/>
            <a:ext cx="9912856" cy="0"/>
          </a:xfrm>
          <a:prstGeom prst="line">
            <a:avLst/>
          </a:prstGeom>
          <a:ln w="10160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98012" y="6461596"/>
            <a:ext cx="2311400" cy="395552"/>
          </a:xfrm>
        </p:spPr>
        <p:txBody>
          <a:bodyPr/>
          <a:lstStyle/>
          <a:p>
            <a:fld id="{C194CE27-6E43-4B05-B104-DA0CFC06DFA6}" type="slidenum">
              <a:rPr lang="ja-JP" altLang="en-US" sz="260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 sz="26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29879" y="872947"/>
            <a:ext cx="929179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○都市圏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高速道路ネットワークを形成する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道路公社路線は高速道路</a:t>
            </a:r>
            <a:r>
              <a:rPr lang="ja-JP" altLang="en-US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会社で一元管理（移管）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道路公社３路線（堺泉北、南阪奈、第二阪奈）をネクスコ西日本へ移管済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82135" y="696034"/>
            <a:ext cx="5768539" cy="38213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★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管理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主体の統一も含めた継ぎ目のない料金の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実現★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902" y="5320766"/>
            <a:ext cx="1770874" cy="10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01600" cap="rnd">
          <a:solidFill>
            <a:srgbClr val="FF0000">
              <a:alpha val="70000"/>
            </a:srgb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  <a:ln>
          <a:solidFill>
            <a:schemeClr val="tx1"/>
          </a:solidFill>
        </a:ln>
      </a:spPr>
      <a:bodyPr wrap="square" rtlCol="0" anchor="ctr" anchorCtr="0">
        <a:spAutoFit/>
      </a:bodyPr>
      <a:lstStyle>
        <a:defPPr>
          <a:defRPr sz="20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141</Words>
  <Application>Microsoft Office PowerPoint</Application>
  <PresentationFormat>A4 210 x 297 mm</PresentationFormat>
  <Paragraphs>24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ＭＳ Ｐゴシック</vt:lpstr>
      <vt:lpstr>Arial</vt:lpstr>
      <vt:lpstr>Calibri</vt:lpstr>
      <vt:lpstr>2_Office ​​テーマ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2019-06-26T03:22:38Z</dcterms:created>
  <dcterms:modified xsi:type="dcterms:W3CDTF">2019-06-26T04:04:05Z</dcterms:modified>
</cp:coreProperties>
</file>