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4802" autoAdjust="0"/>
  </p:normalViewPr>
  <p:slideViewPr>
    <p:cSldViewPr>
      <p:cViewPr>
        <p:scale>
          <a:sx n="90" d="100"/>
          <a:sy n="90" d="100"/>
        </p:scale>
        <p:origin x="-1494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7795" y="1822524"/>
            <a:ext cx="6619858" cy="936104"/>
          </a:xfrm>
          <a:prstGeom prst="rect">
            <a:avLst/>
          </a:prstGeom>
          <a:solidFill>
            <a:schemeClr val="accent1">
              <a:alpha val="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7354" y="797928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指定出資法人への人的関与の再点検の進め方について（案）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94" y="1376740"/>
            <a:ext cx="3390023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/>
              <a:t>１</a:t>
            </a:r>
            <a:r>
              <a:rPr kumimoji="1" lang="ja-JP" altLang="en-US" sz="1400" dirty="0" smtClean="0"/>
              <a:t>．今回の再点検</a:t>
            </a:r>
            <a:r>
              <a:rPr lang="ja-JP" altLang="en-US" sz="1400" dirty="0" smtClean="0"/>
              <a:t>の対象（１法人２ポスト）</a:t>
            </a:r>
            <a:endParaRPr lang="en-US" altLang="ja-JP" sz="11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605" y="1875077"/>
            <a:ext cx="6619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　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大阪外環状鉄道　株式会社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代表取締役社長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常勤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）及び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常務取締役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（常勤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年度末の建設事業の完了と大阪外環状線（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おおさか東線）の全線開業が見込まれて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おり、法人を取り巻く状況に変化が生じていることから、再点検を実施する。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                  </a:t>
            </a:r>
            <a:r>
              <a:rPr lang="en-US" altLang="ja-JP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20256"/>
              </p:ext>
            </p:extLst>
          </p:nvPr>
        </p:nvGraphicFramePr>
        <p:xfrm>
          <a:off x="476672" y="3851920"/>
          <a:ext cx="5400675" cy="993541"/>
        </p:xfrm>
        <a:graphic>
          <a:graphicData uri="http://schemas.openxmlformats.org/drawingml/2006/table">
            <a:tbl>
              <a:tblPr/>
              <a:tblGrid>
                <a:gridCol w="1076325"/>
                <a:gridCol w="4324350"/>
              </a:tblGrid>
              <a:tr h="194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開催日時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審議等内容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79815">
                <a:tc>
                  <a:txBody>
                    <a:bodyPr/>
                    <a:lstStyle/>
                    <a:p>
                      <a:pPr indent="114300" algn="just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8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9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木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◆審議の進め方等について事務局より説明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  9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4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</a:t>
                      </a:r>
                      <a:r>
                        <a:rPr lang="ja-JP" sz="9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（火）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◆人的関与の必要性の審議（法人所管部局からヒアリング）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9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19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水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◆意見書の成案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6113" y="3275856"/>
            <a:ext cx="1797614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．審議スケジュール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4" y="5436096"/>
            <a:ext cx="2013638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．審議方法について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1641" y="5940152"/>
            <a:ext cx="611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◆</a:t>
            </a:r>
            <a:r>
              <a:rPr lang="ja-JP" altLang="ja-JP" sz="1200" dirty="0" smtClean="0"/>
              <a:t>「</a:t>
            </a:r>
            <a:r>
              <a:rPr lang="ja-JP" altLang="ja-JP" sz="1200" dirty="0"/>
              <a:t>調査票（</a:t>
            </a:r>
            <a:r>
              <a:rPr lang="ja-JP" altLang="ja-JP" sz="1200" dirty="0" smtClean="0"/>
              <a:t>資料</a:t>
            </a:r>
            <a:r>
              <a:rPr lang="ja-JP" altLang="en-US" sz="1200" dirty="0" smtClean="0"/>
              <a:t>６</a:t>
            </a:r>
            <a:r>
              <a:rPr lang="ja-JP" altLang="ja-JP" sz="1200" dirty="0" smtClean="0"/>
              <a:t>）」</a:t>
            </a:r>
            <a:r>
              <a:rPr lang="ja-JP" altLang="en-US" sz="1200" dirty="0"/>
              <a:t>及び</a:t>
            </a:r>
            <a:r>
              <a:rPr lang="ja-JP" altLang="en-US" sz="1200" dirty="0" smtClean="0"/>
              <a:t>「個別審議用調査票（資料７）」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基づき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法人</a:t>
            </a:r>
            <a:r>
              <a:rPr lang="ja-JP" altLang="ja-JP" sz="1200" dirty="0"/>
              <a:t>所管部局からヒアリングを行った上で</a:t>
            </a:r>
            <a:r>
              <a:rPr lang="ja-JP" altLang="ja-JP" sz="1200" dirty="0" smtClean="0"/>
              <a:t>、「</a:t>
            </a:r>
            <a:r>
              <a:rPr lang="ja-JP" altLang="ja-JP" sz="1200" dirty="0"/>
              <a:t>評価シート（</a:t>
            </a:r>
            <a:r>
              <a:rPr lang="ja-JP" altLang="ja-JP" sz="1200" dirty="0" smtClean="0"/>
              <a:t>資料</a:t>
            </a:r>
            <a:r>
              <a:rPr lang="ja-JP" altLang="en-US" sz="1200" dirty="0"/>
              <a:t>８</a:t>
            </a:r>
            <a:r>
              <a:rPr lang="ja-JP" altLang="en-US" sz="1200" dirty="0" smtClean="0"/>
              <a:t>－１</a:t>
            </a:r>
            <a:r>
              <a:rPr lang="ja-JP" altLang="ja-JP" sz="1200" dirty="0" smtClean="0"/>
              <a:t>）</a:t>
            </a:r>
            <a:r>
              <a:rPr lang="ja-JP" altLang="ja-JP" sz="1200" dirty="0"/>
              <a:t>」にて評価を実施</a:t>
            </a:r>
            <a:r>
              <a:rPr lang="ja-JP" altLang="ja-JP" sz="1200" dirty="0" smtClean="0"/>
              <a:t>。</a:t>
            </a:r>
            <a:endParaRPr lang="ja-JP" altLang="ja-JP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6723" y="6516216"/>
            <a:ext cx="640200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評価項目・視点</a:t>
            </a:r>
            <a:r>
              <a:rPr lang="en-US" altLang="ja-JP" sz="1100" dirty="0"/>
              <a:t>】</a:t>
            </a:r>
            <a:r>
              <a:rPr lang="ja-JP" altLang="en-US" sz="1100" dirty="0"/>
              <a:t>（</a:t>
            </a:r>
            <a:r>
              <a:rPr lang="ja-JP" altLang="en-US" sz="1100" dirty="0" smtClean="0"/>
              <a:t>資料</a:t>
            </a:r>
            <a:r>
              <a:rPr lang="ja-JP" altLang="en-US" sz="1100" dirty="0"/>
              <a:t>８</a:t>
            </a:r>
            <a:r>
              <a:rPr lang="ja-JP" altLang="en-US" sz="1100" dirty="0" smtClean="0"/>
              <a:t>－２）</a:t>
            </a:r>
            <a:endParaRPr lang="ja-JP" altLang="en-US" sz="1100" dirty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取り組むべき</a:t>
            </a:r>
            <a:r>
              <a:rPr lang="ja-JP" altLang="en-US" sz="1100" dirty="0" smtClean="0"/>
              <a:t>課題　：　現在</a:t>
            </a:r>
            <a:r>
              <a:rPr lang="ja-JP" altLang="en-US" sz="1100" dirty="0"/>
              <a:t>、取り組むべき課題の有無や課題の困難度、解決までの期間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法人課題と対象役員の職務との</a:t>
            </a:r>
            <a:r>
              <a:rPr lang="ja-JP" altLang="en-US" sz="1100" dirty="0" smtClean="0"/>
              <a:t>関係性　：　スタッフ</a:t>
            </a:r>
            <a:r>
              <a:rPr lang="ja-JP" altLang="en-US" sz="1100" dirty="0"/>
              <a:t>や民間人ではなく、対象役員が担うべき課題か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関与の</a:t>
            </a:r>
            <a:r>
              <a:rPr lang="ja-JP" altLang="en-US" sz="1100" dirty="0" smtClean="0"/>
              <a:t>必要性　：　府</a:t>
            </a:r>
            <a:r>
              <a:rPr lang="ja-JP" altLang="en-US" sz="1100" dirty="0"/>
              <a:t>関係者が就任する必要性の有無、所管課等により対応できないか　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33256" y="256627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2018-08-13T03:14:25Z</dcterms:created>
  <dcterms:modified xsi:type="dcterms:W3CDTF">2018-08-13T04:18:20Z</dcterms:modified>
</cp:coreProperties>
</file>