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8" autoAdjust="0"/>
    <p:restoredTop sz="94802" autoAdjust="0"/>
  </p:normalViewPr>
  <p:slideViewPr>
    <p:cSldViewPr>
      <p:cViewPr>
        <p:scale>
          <a:sx n="90" d="100"/>
          <a:sy n="90" d="100"/>
        </p:scale>
        <p:origin x="-1494" y="42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BDBBA56-D06D-40C3-9F89-885C8AFB6C41}" type="datetimeFigureOut">
              <a:rPr kumimoji="1" lang="ja-JP" altLang="en-US" smtClean="0"/>
              <a:t>2018/10/2</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9274038-33B6-4AA5-8F36-95E00B61971E}" type="slidenum">
              <a:rPr kumimoji="1" lang="ja-JP" altLang="en-US" smtClean="0"/>
              <a:t>‹#›</a:t>
            </a:fld>
            <a:endParaRPr kumimoji="1" lang="ja-JP" altLang="en-US"/>
          </a:p>
        </p:txBody>
      </p:sp>
    </p:spTree>
    <p:extLst>
      <p:ext uri="{BB962C8B-B14F-4D97-AF65-F5344CB8AC3E}">
        <p14:creationId xmlns:p14="http://schemas.microsoft.com/office/powerpoint/2010/main" val="123899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274038-33B6-4AA5-8F36-95E00B61971E}" type="slidenum">
              <a:rPr kumimoji="1" lang="ja-JP" altLang="en-US" smtClean="0"/>
              <a:t>1</a:t>
            </a:fld>
            <a:endParaRPr kumimoji="1" lang="ja-JP" altLang="en-US"/>
          </a:p>
        </p:txBody>
      </p:sp>
    </p:spTree>
    <p:extLst>
      <p:ext uri="{BB962C8B-B14F-4D97-AF65-F5344CB8AC3E}">
        <p14:creationId xmlns:p14="http://schemas.microsoft.com/office/powerpoint/2010/main" val="1069031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63000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029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408433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40543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957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8188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65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2597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275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66926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2018/10/2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306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141A48-9C6F-45D4-92D9-0C4A089F63B6}" type="datetimeFigureOut">
              <a:rPr kumimoji="1" lang="ja-JP" altLang="en-US" smtClean="0"/>
              <a:t>2018/10/2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25599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4231" y="1835695"/>
            <a:ext cx="6687137" cy="1152129"/>
          </a:xfrm>
          <a:prstGeom prst="rect">
            <a:avLst/>
          </a:prstGeom>
          <a:solidFill>
            <a:schemeClr val="accent1">
              <a:alpha val="8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62184" y="899592"/>
            <a:ext cx="6660740" cy="36004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府関与ポストの見直しの経過等について</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4231" y="1403648"/>
            <a:ext cx="3278656" cy="307777"/>
          </a:xfrm>
          <a:prstGeom prst="rect">
            <a:avLst/>
          </a:prstGeom>
          <a:solidFill>
            <a:schemeClr val="accent1">
              <a:alpha val="49000"/>
            </a:schemeClr>
          </a:solidFill>
        </p:spPr>
        <p:txBody>
          <a:bodyPr wrap="square" rtlCol="0">
            <a:spAutoFit/>
          </a:bodyPr>
          <a:lstStyle/>
          <a:p>
            <a:pPr lvl="0"/>
            <a:r>
              <a:rPr lang="ja-JP" altLang="en-US" sz="1400" dirty="0"/>
              <a:t>１</a:t>
            </a:r>
            <a:r>
              <a:rPr kumimoji="1" lang="ja-JP" altLang="en-US" sz="1400" dirty="0" smtClean="0"/>
              <a:t>．今回の再点検</a:t>
            </a:r>
            <a:r>
              <a:rPr lang="ja-JP" altLang="en-US" sz="1400" dirty="0" smtClean="0"/>
              <a:t>の対象法人・ポスト</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8336" y="1903927"/>
            <a:ext cx="6663032" cy="1015663"/>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大阪外環状鉄道　株式会社</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代表取締役社長</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常勤</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大阪外環状鉄道　株式会社</a:t>
            </a:r>
            <a:r>
              <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常務取締役</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（常勤）</a:t>
            </a: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年度末の建設事業の完了と大阪外環状線（</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おおさか東線）の全線開業が見込まれて</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おり、法人を取り巻く状況に変化が生じていることから、再点検を実施する。</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561" y="3347864"/>
            <a:ext cx="4749942" cy="307777"/>
          </a:xfrm>
          <a:prstGeom prst="rect">
            <a:avLst/>
          </a:prstGeom>
          <a:solidFill>
            <a:schemeClr val="accent1">
              <a:alpha val="49000"/>
            </a:schemeClr>
          </a:solidFill>
        </p:spPr>
        <p:txBody>
          <a:bodyPr wrap="square" rtlCol="0">
            <a:spAutoFit/>
          </a:bodyPr>
          <a:lstStyle/>
          <a:p>
            <a:pPr lvl="0"/>
            <a:r>
              <a:rPr lang="ja-JP" altLang="en-US" sz="1400" dirty="0"/>
              <a:t>２</a:t>
            </a:r>
            <a:r>
              <a:rPr kumimoji="1" lang="ja-JP" altLang="en-US" sz="1400" dirty="0" smtClean="0"/>
              <a:t>．指定出資法人評価等審議会の意見と関与ポストの変遷</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6376893"/>
              </p:ext>
            </p:extLst>
          </p:nvPr>
        </p:nvGraphicFramePr>
        <p:xfrm>
          <a:off x="92216" y="3779912"/>
          <a:ext cx="6591985" cy="5184576"/>
        </p:xfrm>
        <a:graphic>
          <a:graphicData uri="http://schemas.openxmlformats.org/drawingml/2006/table">
            <a:tbl>
              <a:tblPr firstRow="1" bandRow="1">
                <a:tableStyleId>{5C22544A-7EE6-4342-B048-85BDC9FD1C3A}</a:tableStyleId>
              </a:tblPr>
              <a:tblGrid>
                <a:gridCol w="732155"/>
                <a:gridCol w="1295718"/>
                <a:gridCol w="4564112"/>
              </a:tblGrid>
              <a:tr h="288032">
                <a:tc>
                  <a:txBody>
                    <a:bodyPr/>
                    <a:lstStyle/>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審議会</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ポスト</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意 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040">
                <a:tc rowSpan="2">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H22.1</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代表取締役社長</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（常勤）</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民営化までは３大株主が責任を持って対応する必要がある。主体性をもって継続するためにも府の関与は必要。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04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常務取締役兼</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総務部長（常勤）</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10492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H25.12</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代表取締役社長</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常勤</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同社は、沿線住民の利便性向上、都心ターミナルの混雑緩和及び沿線地域のまちづくりへの貢献等に向け、既存の城東貨物線を活用して、おおさか東線を整備するために、大阪府・大阪市・ＪＲ西日本が中心となって設立した法人であり、平成２０年３月に南区間（放出～久宝寺）を開業し、現在、残る北区間（新大阪～放出）の平成３０年度末の開業をめざして、建設事業を進めているところである。</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設立の経緯などを踏まえると、少なくとも建設事業が完了する平成３０年度末までの間は、大阪府・大阪市・ＪＲ西日本の３大株主が責任をもって対応するとしたスキームが維持される必要があり、主体性をもって建設事業を継続するためにも府の関与が必要で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104">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smtClean="0">
                          <a:latin typeface="Meiryo UI" panose="020B0604030504040204" pitchFamily="50" charset="-128"/>
                          <a:ea typeface="Meiryo UI" panose="020B0604030504040204" pitchFamily="50" charset="-128"/>
                          <a:cs typeface="Meiryo UI" panose="020B0604030504040204" pitchFamily="50" charset="-128"/>
                        </a:rPr>
                        <a:t>常務取締役</a:t>
                      </a:r>
                      <a:endParaRPr kumimoji="1" lang="en-US" altLang="ja-JP" sz="105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smtClean="0">
                          <a:latin typeface="Meiryo UI" panose="020B0604030504040204" pitchFamily="50" charset="-128"/>
                          <a:ea typeface="Meiryo UI" panose="020B0604030504040204" pitchFamily="50" charset="-128"/>
                          <a:cs typeface="Meiryo UI" panose="020B0604030504040204" pitchFamily="50" charset="-128"/>
                        </a:rPr>
                        <a:t>（常勤）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108012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H28.7</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代表取締役社長</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常勤</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b="1" i="1" u="sng" baseline="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i="1" u="sng" baseline="0" dirty="0" smtClean="0">
                          <a:latin typeface="Meiryo UI" panose="020B0604030504040204" pitchFamily="50" charset="-128"/>
                          <a:ea typeface="Meiryo UI" panose="020B0604030504040204" pitchFamily="50" charset="-128"/>
                          <a:cs typeface="Meiryo UI" panose="020B0604030504040204" pitchFamily="50" charset="-128"/>
                        </a:rPr>
                        <a:t>一括審議のため、同上</a:t>
                      </a:r>
                      <a:r>
                        <a:rPr lang="en-US" altLang="ja-JP" sz="1050" b="1" i="1" u="sng" baseline="0" dirty="0" smtClean="0">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同社は、沿線住民の利便性向上、都心ターミナルの混雑緩和及び沿線地域のまちづくりへの貢献等に向け、既存の城東貨物線を活用して、おおさか東線を整備するために、大阪府・大阪市・ＪＲ西日本が中心となって設立した法人であり、平成２０年３月に南区間（放出～久宝寺）を開業し、現在、残る北区間（新大阪～放出）の平成３０年度末の開業をめざして、建設事業を進めているところである。</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設立の経緯などを踏まえると、少なくとも建設事業が完了する平成３０年度末までの間は、大阪府・大阪市・ＪＲ西日本の３大株主が責任をもって対応するとしたスキームが維持される必要があり、主体性をもって建設事業を継続するためにも府の関与が必要で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811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smtClean="0">
                          <a:latin typeface="Meiryo UI" panose="020B0604030504040204" pitchFamily="50" charset="-128"/>
                          <a:ea typeface="Meiryo UI" panose="020B0604030504040204" pitchFamily="50" charset="-128"/>
                          <a:cs typeface="Meiryo UI" panose="020B0604030504040204" pitchFamily="50" charset="-128"/>
                        </a:rPr>
                        <a:t>常務取締役</a:t>
                      </a:r>
                      <a:endParaRPr kumimoji="1" lang="en-US" altLang="ja-JP" sz="105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smtClean="0">
                          <a:latin typeface="Meiryo UI" panose="020B0604030504040204" pitchFamily="50" charset="-128"/>
                          <a:ea typeface="Meiryo UI" panose="020B0604030504040204" pitchFamily="50" charset="-128"/>
                          <a:cs typeface="Meiryo UI" panose="020B0604030504040204" pitchFamily="50" charset="-128"/>
                        </a:rPr>
                        <a:t>（常勤）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正方形/長方形 2"/>
          <p:cNvSpPr/>
          <p:nvPr/>
        </p:nvSpPr>
        <p:spPr>
          <a:xfrm>
            <a:off x="5589240" y="445990"/>
            <a:ext cx="1133684" cy="360040"/>
          </a:xfrm>
          <a:prstGeom prst="rect">
            <a:avLst/>
          </a:prstGeom>
          <a:solidFill>
            <a:schemeClr val="accent1">
              <a:alpha val="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資料５</a:t>
            </a:r>
            <a:endParaRPr kumimoji="1" lang="ja-JP" altLang="en-US" dirty="0">
              <a:solidFill>
                <a:schemeClr val="tx1"/>
              </a:solidFill>
            </a:endParaRPr>
          </a:p>
        </p:txBody>
      </p:sp>
    </p:spTree>
    <p:extLst>
      <p:ext uri="{BB962C8B-B14F-4D97-AF65-F5344CB8AC3E}">
        <p14:creationId xmlns:p14="http://schemas.microsoft.com/office/powerpoint/2010/main" val="116735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Words>
  <Application>Microsoft Office PowerPoint</Application>
  <PresentationFormat>画面に合わせる (4:3)</PresentationFormat>
  <Paragraphs>34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2018-10-02T00:52:34Z</dcterms:created>
  <dcterms:modified xsi:type="dcterms:W3CDTF">2018-10-02T00:52:40Z</dcterms:modified>
</cp:coreProperties>
</file>