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8" autoAdjust="0"/>
    <p:restoredTop sz="94802" autoAdjust="0"/>
  </p:normalViewPr>
  <p:slideViewPr>
    <p:cSldViewPr>
      <p:cViewPr>
        <p:scale>
          <a:sx n="120" d="100"/>
          <a:sy n="120" d="100"/>
        </p:scale>
        <p:origin x="834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BBA56-D06D-40C3-9F89-885C8AFB6C41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74038-33B6-4AA5-8F36-95E00B619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74038-33B6-4AA5-8F36-95E00B6197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3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0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9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43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7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8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0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6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63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1A48-9C6F-45D4-92D9-0C4A089F63B6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41877" y="1887934"/>
            <a:ext cx="6538242" cy="5924426"/>
          </a:xfrm>
          <a:prstGeom prst="rect">
            <a:avLst/>
          </a:prstGeom>
          <a:solidFill>
            <a:schemeClr val="accent1"/>
          </a:solidFill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7085" y="520346"/>
            <a:ext cx="6660740" cy="3600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指定出資法人への府の人的関与の再点検について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75108" y="2051720"/>
            <a:ext cx="6264696" cy="5616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＜再点検の視点＞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◆法人の役割の変化に伴い「法人が抱える課題」や「役員に課せられた責務」を確認し、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府の人的関与の継続の要否について、検証を行う。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347051"/>
              </p:ext>
            </p:extLst>
          </p:nvPr>
        </p:nvGraphicFramePr>
        <p:xfrm>
          <a:off x="476672" y="7937168"/>
          <a:ext cx="5947441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4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en-US" altLang="ja-JP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（見直し前）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年１月</a:t>
                      </a:r>
                      <a:endParaRPr kumimoji="1" lang="en-US" altLang="ja-JP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見直し結果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en-US" altLang="ja-JP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再点検結果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en-US" altLang="ja-JP" sz="1050" b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再点検結果</a:t>
                      </a:r>
                      <a:r>
                        <a:rPr kumimoji="1" lang="en-US" altLang="ja-JP" sz="105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ポスト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48000" marB="4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ポスト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ポスト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ポスト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タイトル 1"/>
          <p:cNvSpPr txBox="1">
            <a:spLocks/>
          </p:cNvSpPr>
          <p:nvPr/>
        </p:nvSpPr>
        <p:spPr>
          <a:xfrm>
            <a:off x="278967" y="2228766"/>
            <a:ext cx="6260837" cy="446449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これまでの経過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>
              <a:spcBef>
                <a:spcPts val="0"/>
              </a:spcBef>
            </a:pPr>
            <a:endParaRPr lang="en-US" altLang="ja-JP" sz="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○平成２１年  　２月　 大阪府指定出資法人への人的関与のあり方に関する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意見書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 ⇒役員ポストの今後の見直しの視点を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○平成２２年　　１月 　大阪府指定出資法人への人的関与のあり方に関する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意見書 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⇒２３法人３９ポストに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○平成２５年１２月　　大阪府指定出資法人への人的関与のあり方に関する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意見書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⇒１７法人２５ポスト（うち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条件付き：６法人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○平成２８年　　７月　　大阪府指定出資法人への人的関与のあり方に関する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意見書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⇒１６法人２３ポスト（うち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条件付き：６法人８ポスト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２９年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１０月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大阪府指定出資法人への人的関与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再点検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意見書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（「大阪府国際交流財団」「大阪府保健医療財団」のみ審議）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⇒１６法人２３ポスト（うち条件付き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100" u="wavy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５法人７ポスト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</a:t>
            </a:r>
            <a:r>
              <a:rPr lang="en-US" altLang="ja-JP" sz="1100" u="wavy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※(</a:t>
            </a:r>
            <a:r>
              <a:rPr lang="ja-JP" altLang="en-US" sz="1100" u="wavy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公財</a:t>
            </a:r>
            <a:r>
              <a:rPr lang="en-US" altLang="ja-JP" sz="1100" u="wavy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u="wavy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大阪府国際交流財団　について、理事長「条件付き」⇒常務理事「認められる」に見直し。</a:t>
            </a:r>
            <a:endParaRPr lang="en-US" altLang="ja-JP" sz="1100" u="wavy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u="wavy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○平成３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１０月　　大阪府指定出資法人への人的関与の再点検に関する意見書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（「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大阪外環状鉄道株式会社」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のみ審議）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⇒引き続き、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条件付きで認められる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との意見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１６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法人２３ポスト（うち条件付き：５法人７ポスト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）に変化はなし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>
              <a:lnSpc>
                <a:spcPts val="1600"/>
              </a:lnSpc>
            </a:pPr>
            <a:endParaRPr lang="en-US" altLang="ja-JP" sz="1100" u="wavy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80627" y="916108"/>
            <a:ext cx="6675172" cy="93610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50000"/>
              </a:lnSpc>
              <a:spcBef>
                <a:spcPts val="0"/>
              </a:spcBef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指定出資法人への府の人的関与とは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○法人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の持つ公共的な使命や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の悪化により府民負担が増大することがないかなどといった、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役員に課せられた責務等を踏まえ、府が責任を持って府関係者を役員ポストに就任させること。</a:t>
            </a:r>
            <a:endParaRPr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733256" y="94029"/>
            <a:ext cx="946863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6349</TotalTime>
  <Words>112</Words>
  <Application>Microsoft Office PowerPoint</Application>
  <PresentationFormat>画面に合わせる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株式会社大阪国際会議場  「非常勤顧問」への府退職者の就任手続きについて</dc:title>
  <dc:creator>大阪府庁</dc:creator>
  <cp:lastModifiedBy>奥山　善之</cp:lastModifiedBy>
  <cp:revision>325</cp:revision>
  <cp:lastPrinted>2018-07-30T02:06:41Z</cp:lastPrinted>
  <dcterms:created xsi:type="dcterms:W3CDTF">2014-04-08T05:17:50Z</dcterms:created>
  <dcterms:modified xsi:type="dcterms:W3CDTF">2019-01-31T02:21:56Z</dcterms:modified>
</cp:coreProperties>
</file>