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72185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梅木怜奈" initials="梅木怜奈"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99"/>
    <a:srgbClr val="FF9999"/>
    <a:srgbClr val="FF0066"/>
    <a:srgbClr val="0099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13" autoAdjust="0"/>
  </p:normalViewPr>
  <p:slideViewPr>
    <p:cSldViewPr>
      <p:cViewPr>
        <p:scale>
          <a:sx n="100" d="100"/>
          <a:sy n="100" d="100"/>
        </p:scale>
        <p:origin x="-330" y="228"/>
      </p:cViewPr>
      <p:guideLst>
        <p:guide orient="horz" pos="2160"/>
        <p:guide pos="3062"/>
      </p:guideLst>
    </p:cSldViewPr>
  </p:slideViewPr>
  <p:notesTextViewPr>
    <p:cViewPr>
      <p:scale>
        <a:sx n="1" d="1"/>
        <a:sy n="1" d="1"/>
      </p:scale>
      <p:origin x="0" y="0"/>
    </p:cViewPr>
  </p:notesTextViewPr>
  <p:notesViewPr>
    <p:cSldViewPr>
      <p:cViewPr varScale="1">
        <p:scale>
          <a:sx n="51" d="100"/>
          <a:sy n="51" d="100"/>
        </p:scale>
        <p:origin x="-3000"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5A05502-84DF-4065-BB39-9B2A85EB230F}" type="datetimeFigureOut">
              <a:rPr kumimoji="1" lang="ja-JP" altLang="en-US" smtClean="0"/>
              <a:t>2016/6/29</a:t>
            </a:fld>
            <a:endParaRPr kumimoji="1" lang="ja-JP" altLang="en-US"/>
          </a:p>
        </p:txBody>
      </p:sp>
      <p:sp>
        <p:nvSpPr>
          <p:cNvPr id="4" name="スライド イメージ プレースホルダー 3"/>
          <p:cNvSpPr>
            <a:spLocks noGrp="1" noRot="1" noChangeAspect="1"/>
          </p:cNvSpPr>
          <p:nvPr>
            <p:ph type="sldImg" idx="2"/>
          </p:nvPr>
        </p:nvSpPr>
        <p:spPr>
          <a:xfrm>
            <a:off x="763588" y="746125"/>
            <a:ext cx="52800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11A5153-1A27-4E50-96C0-C27560DBB818}" type="slidenum">
              <a:rPr kumimoji="1" lang="ja-JP" altLang="en-US" smtClean="0"/>
              <a:t>‹#›</a:t>
            </a:fld>
            <a:endParaRPr kumimoji="1" lang="ja-JP" altLang="en-US"/>
          </a:p>
        </p:txBody>
      </p:sp>
    </p:spTree>
    <p:extLst>
      <p:ext uri="{BB962C8B-B14F-4D97-AF65-F5344CB8AC3E}">
        <p14:creationId xmlns:p14="http://schemas.microsoft.com/office/powerpoint/2010/main" val="18628551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6"/>
            <a:ext cx="8263573"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51D1142-76C5-4E76-BA97-96AEFBF3935D}"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endParaRPr kumimoji="1" lang="ja-JP" altLang="en-US" dirty="0"/>
          </a:p>
        </p:txBody>
      </p:sp>
    </p:spTree>
    <p:extLst>
      <p:ext uri="{BB962C8B-B14F-4D97-AF65-F5344CB8AC3E}">
        <p14:creationId xmlns:p14="http://schemas.microsoft.com/office/powerpoint/2010/main" val="155625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7C12EA-56DA-4F5B-95B3-F140395F78D8}"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79992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6092" y="274639"/>
            <a:ext cx="6400218"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B214E7-4086-483C-B2CA-8E77C42A3EC0}"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62601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EA8AEE-BE54-4397-BE19-FE443B3A48A5}"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35537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1"/>
            <a:ext cx="8263573"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68D7F8-7FF6-4A5A-99FF-0EE042B33335}" type="datetime1">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14717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6093"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41940"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B95B05-A1AA-442B-8A4F-74C3181E1876}"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39686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61112A-649E-4ACB-89DC-7A8D88AB7780}" type="datetime1">
              <a:rPr kumimoji="1" lang="ja-JP" altLang="en-US" smtClean="0"/>
              <a:t>2016/6/29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209302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A5A163-406E-440D-94D2-3C23B30163CA}" type="datetime1">
              <a:rPr kumimoji="1" lang="ja-JP" altLang="en-US" smtClean="0"/>
              <a:t>2016/6/29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393264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8B1C23-4DE6-4A3B-85A9-674389F59F1E}" type="datetime1">
              <a:rPr kumimoji="1" lang="ja-JP" altLang="en-US" smtClean="0"/>
              <a:t>2016/6/29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99122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422"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973" y="273051"/>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93" y="1435101"/>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B8D576-663D-41EF-8B8D-CFE85F47C48A}"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408807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4800600"/>
            <a:ext cx="583311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55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55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274A62-57A3-4BC5-873F-3C88F5986A0B}" type="datetime1">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78698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600201"/>
            <a:ext cx="8749665"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8386E-FF6A-4D1C-804E-275FBBAAF320}" type="datetime1">
              <a:rPr kumimoji="1" lang="ja-JP" altLang="en-US" smtClean="0"/>
              <a:t>2016/6/29</a:t>
            </a:fld>
            <a:endParaRPr kumimoji="1" lang="ja-JP" altLang="en-US"/>
          </a:p>
        </p:txBody>
      </p:sp>
      <p:sp>
        <p:nvSpPr>
          <p:cNvPr id="5" name="フッター プレースホルダー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BB9DD-F774-4500-8F4A-B469160C275E}" type="slidenum">
              <a:rPr kumimoji="1" lang="ja-JP" altLang="en-US" smtClean="0"/>
              <a:t>‹#›</a:t>
            </a:fld>
            <a:endParaRPr kumimoji="1" lang="ja-JP" altLang="en-US"/>
          </a:p>
        </p:txBody>
      </p:sp>
    </p:spTree>
    <p:extLst>
      <p:ext uri="{BB962C8B-B14F-4D97-AF65-F5344CB8AC3E}">
        <p14:creationId xmlns:p14="http://schemas.microsoft.com/office/powerpoint/2010/main" val="135258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3064" y="781286"/>
            <a:ext cx="9505056" cy="5095986"/>
          </a:xfrm>
          <a:prstGeom prst="roundRect">
            <a:avLst>
              <a:gd name="adj" fmla="val 11946"/>
            </a:avLst>
          </a:prstGeom>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3" name="正方形/長方形 12"/>
          <p:cNvSpPr/>
          <p:nvPr/>
        </p:nvSpPr>
        <p:spPr>
          <a:xfrm>
            <a:off x="294580" y="1543472"/>
            <a:ext cx="4670382" cy="3901752"/>
          </a:xfrm>
          <a:prstGeom prst="rect">
            <a:avLst/>
          </a:prstGeom>
          <a:solidFill>
            <a:srgbClr val="FF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観光客と地域住民相互</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の目線</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立った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受入環境整備</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の推進</a:t>
            </a: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9" name="正方形/長方形 18"/>
          <p:cNvSpPr/>
          <p:nvPr/>
        </p:nvSpPr>
        <p:spPr>
          <a:xfrm>
            <a:off x="5093853" y="1562812"/>
            <a:ext cx="4305560" cy="2802292"/>
          </a:xfrm>
          <a:prstGeom prst="rect">
            <a:avLst/>
          </a:prstGeom>
          <a:solidFill>
            <a:srgbClr val="FF99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魅力づくり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なプロモーション</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18965" y="2181966"/>
            <a:ext cx="4369952" cy="2687194"/>
          </a:xfrm>
          <a:prstGeom prst="rect">
            <a:avLst/>
          </a:prstGeom>
          <a:ln w="19050">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lIns="36000" tIns="36000" rIns="36000" bIns="0" rtlCol="0" anchor="t"/>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◆旅行者への観光案内、情報提供の充実・強化</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旅行者にとって必要な情報を簡単に入手できるようにするための環境整備</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旅行者が容易に行きたい場所に行けるようにするための環境整備</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（わかりやすい多言語表示や案内の実施</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観光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案内機能や情報入手の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ための環境整備の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　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◆大阪での滞在時間を快適に過ごすための取組み</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旅行者と地域住民との相互理解の促進のための事業 </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宿泊施設の確保に向けた事業</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宿泊施設や観光地における快適性や満足度を高めるための事業 </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府域の移動利便性向上のための事業</a:t>
            </a:r>
          </a:p>
          <a:p>
            <a:endPar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◆旅行者の安全・安心の確保</a:t>
            </a: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旅行中の災害時対応等、旅行者の不安を解消し、安心感を高めるため</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フローチャート : 代替処理 32"/>
          <p:cNvSpPr/>
          <p:nvPr/>
        </p:nvSpPr>
        <p:spPr>
          <a:xfrm>
            <a:off x="3329054" y="293813"/>
            <a:ext cx="3271819" cy="974947"/>
          </a:xfrm>
          <a:prstGeom prst="flowChartAlternateProcess">
            <a:avLst/>
          </a:prstGeom>
          <a:solidFill>
            <a:schemeClr val="accent3">
              <a:lumMod val="75000"/>
            </a:schemeClr>
          </a:solidFill>
        </p:spPr>
        <p:style>
          <a:lnRef idx="0">
            <a:schemeClr val="accent3"/>
          </a:lnRef>
          <a:fillRef idx="3">
            <a:schemeClr val="accent3"/>
          </a:fillRef>
          <a:effectRef idx="3">
            <a:schemeClr val="accent3"/>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TW" altLang="en-US" b="1" cap="all" dirty="0">
                <a:ln w="0"/>
                <a:solidFill>
                  <a:schemeClr val="tx1"/>
                </a:solidFill>
                <a:effectLst>
                  <a:reflection blurRad="12700" stA="50000" endPos="50000" dist="5000" dir="5400000" sy="-100000" rotWithShape="0"/>
                </a:effectLst>
                <a:latin typeface="ＭＳ Ｐゴシック" panose="020B0600070205080204" pitchFamily="50" charset="-128"/>
                <a:ea typeface="ＭＳ Ｐゴシック" panose="020B0600070205080204" pitchFamily="50" charset="-128"/>
              </a:rPr>
              <a:t>宿泊税充当事業　　</a:t>
            </a:r>
          </a:p>
        </p:txBody>
      </p:sp>
      <p:sp>
        <p:nvSpPr>
          <p:cNvPr id="34" name="正方形/長方形 33"/>
          <p:cNvSpPr/>
          <p:nvPr/>
        </p:nvSpPr>
        <p:spPr>
          <a:xfrm>
            <a:off x="5220965" y="2201758"/>
            <a:ext cx="4032448" cy="1813572"/>
          </a:xfrm>
          <a:prstGeom prst="rect">
            <a:avLst/>
          </a:prstGeom>
          <a:ln w="19050">
            <a:solidFill>
              <a:schemeClr val="accent3">
                <a:lumMod val="60000"/>
                <a:lumOff val="40000"/>
              </a:schemeClr>
            </a:solidFill>
            <a:prstDash val="sysDot"/>
          </a:ln>
        </p:spPr>
        <p:style>
          <a:lnRef idx="2">
            <a:schemeClr val="accent1"/>
          </a:lnRef>
          <a:fillRef idx="1">
            <a:schemeClr val="lt1"/>
          </a:fillRef>
          <a:effectRef idx="0">
            <a:schemeClr val="accent1"/>
          </a:effectRef>
          <a:fontRef idx="minor">
            <a:schemeClr val="dk1"/>
          </a:fontRef>
        </p:style>
        <p:txBody>
          <a:bodyPr lIns="36000" tIns="36000" rIns="36000" bIns="0" rtlCol="0" anchor="t"/>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◆魅力溢れる観光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資源づくり</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国内外から集客できる新たな魅力づくりやしかけの推進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並び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に府域における既存</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の魅力</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資源の更なる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◆効果的な誘客促進</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更なる誘客促進に向けた観光に関するマーケティングリサーチの強化</a:t>
            </a: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積極的かつ効果的な大阪の魅力の情報発信</a:t>
            </a:r>
          </a:p>
        </p:txBody>
      </p:sp>
      <p:sp>
        <p:nvSpPr>
          <p:cNvPr id="29" name="正方形/長方形 28"/>
          <p:cNvSpPr/>
          <p:nvPr/>
        </p:nvSpPr>
        <p:spPr>
          <a:xfrm>
            <a:off x="2441032" y="3244334"/>
            <a:ext cx="184731" cy="369332"/>
          </a:xfrm>
          <a:prstGeom prst="rect">
            <a:avLst/>
          </a:prstGeom>
        </p:spPr>
        <p:txBody>
          <a:bodyPr wrap="none">
            <a:spAutoFit/>
          </a:bodyPr>
          <a:lstStyle/>
          <a:p>
            <a:endParaRPr lang="ja-JP" altLang="en-US" dirty="0"/>
          </a:p>
        </p:txBody>
      </p:sp>
    </p:spTree>
    <p:extLst>
      <p:ext uri="{BB962C8B-B14F-4D97-AF65-F5344CB8AC3E}">
        <p14:creationId xmlns:p14="http://schemas.microsoft.com/office/powerpoint/2010/main" val="3961736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3347</TotalTime>
  <Words>44</Words>
  <Application>Microsoft Office PowerPoint</Application>
  <PresentationFormat>ユーザー設定</PresentationFormat>
  <Paragraphs>39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扶蘇　美香</cp:lastModifiedBy>
  <cp:revision>253</cp:revision>
  <cp:lastPrinted>2016-06-16T03:13:37Z</cp:lastPrinted>
  <dcterms:created xsi:type="dcterms:W3CDTF">2015-12-25T09:47:17Z</dcterms:created>
  <dcterms:modified xsi:type="dcterms:W3CDTF">2016-06-29T11:20:47Z</dcterms:modified>
</cp:coreProperties>
</file>