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65E8E4-C857-48AF-BA49-69B66511466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1294" y="5139169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令和○年○月○日</a:t>
            </a:r>
            <a:endParaRPr kumimoji="1" lang="ja-JP" alt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1" cy="3528393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dirty="0" smtClean="0"/>
              <a:t>令和○年度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評価委員会 現地視察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案</a:t>
            </a:r>
            <a:r>
              <a:rPr kumimoji="1" lang="en-US" altLang="ja-JP" dirty="0" smtClean="0"/>
              <a:t>)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51712" y="183674"/>
            <a:ext cx="2412776" cy="6530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資料１２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8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５</a:t>
            </a:r>
            <a:r>
              <a:rPr kumimoji="1" lang="en-US" altLang="ja-JP" sz="4400" dirty="0" smtClean="0"/>
              <a:t>. </a:t>
            </a:r>
            <a:r>
              <a:rPr kumimoji="1" lang="ja-JP" altLang="en-US" sz="4400" dirty="0" smtClean="0"/>
              <a:t>提案の実施状況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54055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提案事項（特に新規・収益事業）の実施状況を記載ください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■新規の取組（</a:t>
            </a:r>
            <a:r>
              <a:rPr lang="ja-JP" altLang="en-US" sz="2400" dirty="0">
                <a:solidFill>
                  <a:srgbClr val="FF0000"/>
                </a:solidFill>
              </a:rPr>
              <a:t>提案事項）</a:t>
            </a: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・（具体的な取組内容を記載）。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■収益</a:t>
            </a:r>
            <a:r>
              <a:rPr lang="ja-JP" altLang="en-US" sz="2400" dirty="0">
                <a:solidFill>
                  <a:srgbClr val="FF0000"/>
                </a:solidFill>
              </a:rPr>
              <a:t>事業</a:t>
            </a:r>
            <a:r>
              <a:rPr lang="ja-JP" altLang="en-US" sz="2400" dirty="0" smtClean="0">
                <a:solidFill>
                  <a:srgbClr val="FF0000"/>
                </a:solidFill>
              </a:rPr>
              <a:t>（提案事項）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・ （具体的な取組内容を記載） 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08416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97945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６</a:t>
            </a:r>
            <a:r>
              <a:rPr kumimoji="1" lang="en-US" altLang="ja-JP" sz="4400" dirty="0" smtClean="0"/>
              <a:t>. </a:t>
            </a:r>
            <a:r>
              <a:rPr lang="ja-JP" altLang="en-US" sz="4400" dirty="0" smtClean="0"/>
              <a:t>特筆すべき点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036496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新たな取組や、提案以外に実施している取組など、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特筆すべき取組を記載。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■新規の利用者サービスの開始（提案以外）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・（</a:t>
            </a:r>
            <a:r>
              <a:rPr lang="ja-JP" altLang="en-US" sz="2400" dirty="0">
                <a:solidFill>
                  <a:srgbClr val="FF0000"/>
                </a:solidFill>
              </a:rPr>
              <a:t>具体的な取組内容を記載） 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■新規</a:t>
            </a:r>
            <a:r>
              <a:rPr lang="ja-JP" altLang="en-US" sz="2400" dirty="0">
                <a:solidFill>
                  <a:srgbClr val="FF0000"/>
                </a:solidFill>
              </a:rPr>
              <a:t>の</a:t>
            </a:r>
            <a:r>
              <a:rPr lang="ja-JP" altLang="en-US" sz="2400" dirty="0" smtClean="0">
                <a:solidFill>
                  <a:srgbClr val="FF0000"/>
                </a:solidFill>
              </a:rPr>
              <a:t>（提案以外）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・（</a:t>
            </a:r>
            <a:r>
              <a:rPr lang="ja-JP" altLang="en-US" sz="2400" dirty="0">
                <a:solidFill>
                  <a:srgbClr val="FF0000"/>
                </a:solidFill>
              </a:rPr>
              <a:t>具体的な取組内容を記載） 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08416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0371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619672" y="1340768"/>
            <a:ext cx="7560840" cy="51845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ja-JP" altLang="en-US" sz="4400" dirty="0"/>
              <a:t>１</a:t>
            </a:r>
            <a:r>
              <a:rPr lang="ja-JP" altLang="en-US" sz="4400" dirty="0" smtClean="0"/>
              <a:t>．公園の概要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２．履行確認状況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３．特筆すべき点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４．管理状況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５．提案の実施状況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６．特筆すべき点</a:t>
            </a:r>
            <a:endParaRPr kumimoji="1" lang="ja-JP" altLang="en-US" sz="4400" dirty="0"/>
          </a:p>
        </p:txBody>
      </p:sp>
      <p:sp>
        <p:nvSpPr>
          <p:cNvPr id="4" name="左大かっこ 3"/>
          <p:cNvSpPr/>
          <p:nvPr/>
        </p:nvSpPr>
        <p:spPr>
          <a:xfrm>
            <a:off x="1231728" y="1556792"/>
            <a:ext cx="288032" cy="216024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0224" y="1556792"/>
            <a:ext cx="621375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土木事務所作成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544" y="4221088"/>
            <a:ext cx="72008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作成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指定管理</a:t>
            </a:r>
            <a:r>
              <a:rPr lang="ja-JP" altLang="en-US" sz="2400" dirty="0" smtClean="0">
                <a:solidFill>
                  <a:schemeClr val="tx1"/>
                </a:solidFill>
              </a:rPr>
              <a:t>者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左大かっこ 7"/>
          <p:cNvSpPr/>
          <p:nvPr/>
        </p:nvSpPr>
        <p:spPr>
          <a:xfrm>
            <a:off x="1231728" y="4077072"/>
            <a:ext cx="288032" cy="216024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41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１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公園の概要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388843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■公園の位置づけ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■規模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■整備の経緯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■主要施設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■利用状況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73771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指定</a:t>
            </a:r>
            <a:r>
              <a:rPr lang="ja-JP" altLang="en-US" sz="2400" dirty="0" smtClean="0">
                <a:solidFill>
                  <a:srgbClr val="FF0000"/>
                </a:solidFill>
              </a:rPr>
              <a:t>管理者に関する情報を記載してください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■公園管理者の変遷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～Ｈ１７　　　大阪府直接管理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Ｈ１８　　　　指定管理者制度導入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Ｈ１８～２０　〇〇〇〇〇〇〇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Ｈ２１～２３</a:t>
            </a:r>
            <a:r>
              <a:rPr lang="ja-JP" altLang="en-US" sz="2800" dirty="0">
                <a:solidFill>
                  <a:srgbClr val="FF0000"/>
                </a:solidFill>
              </a:rPr>
              <a:t>　〇〇〇〇〇〇〇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Ｈ２４～２８　</a:t>
            </a:r>
            <a:r>
              <a:rPr lang="ja-JP" altLang="en-US" sz="2800" dirty="0">
                <a:solidFill>
                  <a:srgbClr val="FF0000"/>
                </a:solidFill>
              </a:rPr>
              <a:t>〇〇〇〇〇〇〇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（Ｈ２５～２９）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  </a:t>
            </a:r>
            <a:r>
              <a:rPr lang="zh-TW" altLang="en-US" sz="2800" dirty="0" smtClean="0">
                <a:solidFill>
                  <a:srgbClr val="FF0000"/>
                </a:solidFill>
              </a:rPr>
              <a:t>Ｈ２</a:t>
            </a:r>
            <a:r>
              <a:rPr lang="ja-JP" altLang="en-US" sz="2800" dirty="0">
                <a:solidFill>
                  <a:srgbClr val="FF0000"/>
                </a:solidFill>
              </a:rPr>
              <a:t>９</a:t>
            </a:r>
            <a:r>
              <a:rPr lang="zh-TW" altLang="en-US" sz="2800" dirty="0" smtClean="0">
                <a:solidFill>
                  <a:srgbClr val="FF0000"/>
                </a:solidFill>
              </a:rPr>
              <a:t>～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</a:t>
            </a:r>
            <a:r>
              <a:rPr lang="zh-TW" altLang="en-US" sz="2800" dirty="0">
                <a:solidFill>
                  <a:srgbClr val="FF0000"/>
                </a:solidFill>
              </a:rPr>
              <a:t>　現指定管理者　</a:t>
            </a:r>
            <a:r>
              <a:rPr lang="zh-TW" altLang="en-US" sz="2800" dirty="0" smtClean="0">
                <a:solidFill>
                  <a:srgbClr val="FF0000"/>
                </a:solidFill>
              </a:rPr>
              <a:t>管理</a:t>
            </a:r>
            <a:r>
              <a:rPr lang="ja-JP" altLang="en-US" sz="2800" dirty="0" smtClean="0">
                <a:solidFill>
                  <a:srgbClr val="FF0000"/>
                </a:solidFill>
              </a:rPr>
              <a:t>期間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</a:t>
            </a:r>
            <a:r>
              <a:rPr lang="zh-TW" altLang="en-US" sz="2800" dirty="0" smtClean="0">
                <a:solidFill>
                  <a:srgbClr val="FF0000"/>
                </a:solidFill>
              </a:rPr>
              <a:t>Ｈ</a:t>
            </a:r>
            <a:r>
              <a:rPr lang="ja-JP" altLang="en-US" sz="2800" dirty="0" smtClean="0">
                <a:solidFill>
                  <a:srgbClr val="FF0000"/>
                </a:solidFill>
              </a:rPr>
              <a:t>３０</a:t>
            </a:r>
            <a:r>
              <a:rPr lang="zh-TW" altLang="en-US" sz="2800" dirty="0" smtClean="0">
                <a:solidFill>
                  <a:srgbClr val="FF0000"/>
                </a:solidFill>
              </a:rPr>
              <a:t>～</a:t>
            </a:r>
            <a:r>
              <a:rPr lang="ja-JP" altLang="en-US" sz="2800" dirty="0">
                <a:solidFill>
                  <a:srgbClr val="FF0000"/>
                </a:solidFill>
              </a:rPr>
              <a:t>）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</a:t>
            </a:r>
            <a:r>
              <a:rPr lang="ja-JP" altLang="en-US" sz="2800" dirty="0">
                <a:solidFill>
                  <a:srgbClr val="FF0000"/>
                </a:solidFill>
              </a:rPr>
              <a:t>　　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53518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現指定管理者に関する情報を記載してください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■現指定管理者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◇管理団体名（構成員名）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〇〇〇〇〇〇〇団体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（　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株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smtClean="0">
                <a:solidFill>
                  <a:srgbClr val="FF0000"/>
                </a:solidFill>
              </a:rPr>
              <a:t>●●、□□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株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400" dirty="0" smtClean="0">
                <a:solidFill>
                  <a:srgbClr val="FF0000"/>
                </a:solidFill>
              </a:rPr>
              <a:t>▲▲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株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smtClean="0">
                <a:solidFill>
                  <a:srgbClr val="FF0000"/>
                </a:solidFill>
              </a:rPr>
              <a:t>　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◇各構成員の役割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◇指定管理期間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（</a:t>
            </a:r>
            <a:r>
              <a:rPr lang="en-US" altLang="ja-JP" sz="2400" dirty="0" smtClean="0">
                <a:solidFill>
                  <a:srgbClr val="FF0000"/>
                </a:solidFill>
              </a:rPr>
              <a:t>H</a:t>
            </a:r>
            <a:r>
              <a:rPr lang="ja-JP" altLang="en-US" sz="2400" dirty="0" smtClean="0">
                <a:solidFill>
                  <a:srgbClr val="FF0000"/>
                </a:solidFill>
              </a:rPr>
              <a:t>○年○月○日～</a:t>
            </a:r>
            <a:r>
              <a:rPr lang="en-US" altLang="ja-JP" sz="2400" dirty="0">
                <a:solidFill>
                  <a:srgbClr val="FF0000"/>
                </a:solidFill>
              </a:rPr>
              <a:t> H</a:t>
            </a:r>
            <a:r>
              <a:rPr lang="ja-JP" altLang="en-US" sz="2400" dirty="0">
                <a:solidFill>
                  <a:srgbClr val="FF0000"/>
                </a:solidFill>
              </a:rPr>
              <a:t>○年○月○日</a:t>
            </a:r>
            <a:r>
              <a:rPr lang="ja-JP" altLang="en-US" sz="2400" dirty="0" smtClean="0">
                <a:solidFill>
                  <a:srgbClr val="FF0000"/>
                </a:solidFill>
              </a:rPr>
              <a:t>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◇その他　何かあれば記載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87479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前年度の評価結果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96944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■Ｓ評価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（主な項目）◇草地、芝生地、樹木、花壇管理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　　　　◇特殊庭園管理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■Ａ評価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（主な項目）◇園内清掃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　　◇提案事項以外の業務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■Ｂ評価　なし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0511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en-US" altLang="ja-JP" sz="4400" dirty="0" smtClean="0"/>
              <a:t>2. </a:t>
            </a:r>
            <a:r>
              <a:rPr lang="ja-JP" altLang="en-US" sz="4400" dirty="0" smtClean="0"/>
              <a:t>履行確認状況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■日常管理の履行確認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・管理要領・管理マニュアル・事業実施計画書に基づき、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適切な時期に、適切な管理・運営を行っているか。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■管理運営の履行確認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・今年度の提案の実施予定および、実施状況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■プール・特殊庭園の履行確認状況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・良好な維持管理を行っていることを確認しているか。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44208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95659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３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今年度の特筆すべき点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土木事務所が把握している</a:t>
            </a:r>
            <a:r>
              <a:rPr lang="ja-JP" altLang="en-US" sz="2400" dirty="0" smtClean="0">
                <a:solidFill>
                  <a:srgbClr val="FF0000"/>
                </a:solidFill>
              </a:rPr>
              <a:t>課題（悪い点）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　　　評価すべき取組（良い点）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■（良い点）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公園利用者の利便性向上につながる取組等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・（具体的に記載）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■（悪い点）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収益事業の実施状況等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・（具体的に記載）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08910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４</a:t>
            </a:r>
            <a:r>
              <a:rPr kumimoji="1" lang="en-US" altLang="ja-JP" sz="4400" dirty="0" smtClean="0"/>
              <a:t>. </a:t>
            </a:r>
            <a:r>
              <a:rPr kumimoji="1" lang="ja-JP" altLang="en-US" sz="4400" dirty="0" smtClean="0"/>
              <a:t>管理状況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管理状況について記載ください。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■通常管理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・繁忙期前後の清掃や除草等を適切に実施。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・適期に花壇を植え替える等、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管理要領・管理マニュアルに沿った管理を実施した。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■台風○号からの復旧状況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・樹林以外は撤去完了。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・樹林は順次復旧に努めている。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08416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4905430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351</TotalTime>
  <Words>269</Words>
  <Application>Microsoft Office PowerPoint</Application>
  <PresentationFormat>画面に合わせる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HGｺﾞｼｯｸM</vt:lpstr>
      <vt:lpstr>微軟正黑體</vt:lpstr>
      <vt:lpstr>Georgia</vt:lpstr>
      <vt:lpstr>Trebuchet MS</vt:lpstr>
      <vt:lpstr>スリップストリーム</vt:lpstr>
      <vt:lpstr>令和○年度 評価委員会 現地視察(案)  ○○公園について</vt:lpstr>
      <vt:lpstr>○○公園について</vt:lpstr>
      <vt:lpstr>１. 公園の概要</vt:lpstr>
      <vt:lpstr>指定管理者について</vt:lpstr>
      <vt:lpstr>指定管理者について</vt:lpstr>
      <vt:lpstr>前年度の評価結果</vt:lpstr>
      <vt:lpstr>2. 履行確認状況</vt:lpstr>
      <vt:lpstr>３. 今年度の特筆すべき点</vt:lpstr>
      <vt:lpstr>４. 管理状況</vt:lpstr>
      <vt:lpstr>５. 提案の実施状況</vt:lpstr>
      <vt:lpstr>６. 特筆すべき点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○○公園の概要</dc:title>
  <dc:creator>HOSTNAME</dc:creator>
  <cp:lastModifiedBy>淀井　ナオミ</cp:lastModifiedBy>
  <cp:revision>37</cp:revision>
  <cp:lastPrinted>2018-06-27T06:37:46Z</cp:lastPrinted>
  <dcterms:created xsi:type="dcterms:W3CDTF">2016-08-15T06:01:31Z</dcterms:created>
  <dcterms:modified xsi:type="dcterms:W3CDTF">2019-06-12T08:07:02Z</dcterms:modified>
</cp:coreProperties>
</file>