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6447D7-A07D-40EA-AEDD-D46B8F95CBC8}" type="datetimeFigureOut">
              <a:rPr kumimoji="1" lang="ja-JP" altLang="en-US" smtClean="0"/>
              <a:t>2020/1/20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22640A-5536-418C-B394-83B339F6D271}" type="slidenum">
              <a:rPr kumimoji="1" lang="ja-JP" altLang="en-US" smtClean="0"/>
              <a:t>‹#›</a:t>
            </a:fld>
            <a:endParaRPr kumimoji="1" lang="ja-JP" altLang="en-US"/>
          </a:p>
        </p:txBody>
      </p:sp>
    </p:spTree>
    <p:extLst>
      <p:ext uri="{BB962C8B-B14F-4D97-AF65-F5344CB8AC3E}">
        <p14:creationId xmlns:p14="http://schemas.microsoft.com/office/powerpoint/2010/main" val="39001890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E22640A-5536-418C-B394-83B339F6D271}" type="slidenum">
              <a:rPr kumimoji="1" lang="ja-JP" altLang="en-US" smtClean="0"/>
              <a:t>1</a:t>
            </a:fld>
            <a:endParaRPr kumimoji="1" lang="ja-JP" altLang="en-US"/>
          </a:p>
        </p:txBody>
      </p:sp>
    </p:spTree>
    <p:extLst>
      <p:ext uri="{BB962C8B-B14F-4D97-AF65-F5344CB8AC3E}">
        <p14:creationId xmlns:p14="http://schemas.microsoft.com/office/powerpoint/2010/main" val="391542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8CC71FA-128C-44CC-AA66-FD35815895D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28A741B-5182-4F95-94B7-2C77CA887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7886F7F-3E77-4165-B121-08CD5C7FCFB3}"/>
              </a:ext>
            </a:extLst>
          </p:cNvPr>
          <p:cNvSpPr>
            <a:spLocks noGrp="1"/>
          </p:cNvSpPr>
          <p:nvPr>
            <p:ph type="dt" sz="half" idx="10"/>
          </p:nvPr>
        </p:nvSpPr>
        <p:spPr/>
        <p:txBody>
          <a:bodyPr/>
          <a:lstStyle/>
          <a:p>
            <a:fld id="{618FDA70-276A-4A0A-A89D-34B5DA7AB57D}" type="datetimeFigureOut">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9CC8B149-BBA8-46FC-BBAB-AA6ED7F3F3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04BD76-D39C-4C2F-B311-2A844957041B}"/>
              </a:ext>
            </a:extLst>
          </p:cNvPr>
          <p:cNvSpPr>
            <a:spLocks noGrp="1"/>
          </p:cNvSpPr>
          <p:nvPr>
            <p:ph type="sldNum" sz="quarter" idx="12"/>
          </p:nvPr>
        </p:nvSpPr>
        <p:spPr/>
        <p:txBody>
          <a:bodyPr/>
          <a:lstStyle/>
          <a:p>
            <a:fld id="{86DE7394-8295-440F-A144-4B92FF9CD6C2}" type="slidenum">
              <a:rPr kumimoji="1" lang="ja-JP" altLang="en-US" smtClean="0"/>
              <a:t>‹#›</a:t>
            </a:fld>
            <a:endParaRPr kumimoji="1" lang="ja-JP" altLang="en-US"/>
          </a:p>
        </p:txBody>
      </p:sp>
    </p:spTree>
    <p:extLst>
      <p:ext uri="{BB962C8B-B14F-4D97-AF65-F5344CB8AC3E}">
        <p14:creationId xmlns:p14="http://schemas.microsoft.com/office/powerpoint/2010/main" val="120104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EBD9FB-9834-4476-B479-114E4921882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85D38D4-4767-45F9-8742-79FBCFA1E74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3F1E551-D06B-4237-844C-9E586AFAB6D9}"/>
              </a:ext>
            </a:extLst>
          </p:cNvPr>
          <p:cNvSpPr>
            <a:spLocks noGrp="1"/>
          </p:cNvSpPr>
          <p:nvPr>
            <p:ph type="dt" sz="half" idx="10"/>
          </p:nvPr>
        </p:nvSpPr>
        <p:spPr/>
        <p:txBody>
          <a:bodyPr/>
          <a:lstStyle/>
          <a:p>
            <a:fld id="{618FDA70-276A-4A0A-A89D-34B5DA7AB57D}" type="datetimeFigureOut">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D2860EAF-AD8A-4982-B4FA-3032948008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4B6242-B7C8-4D65-B4EA-CF70910BFC11}"/>
              </a:ext>
            </a:extLst>
          </p:cNvPr>
          <p:cNvSpPr>
            <a:spLocks noGrp="1"/>
          </p:cNvSpPr>
          <p:nvPr>
            <p:ph type="sldNum" sz="quarter" idx="12"/>
          </p:nvPr>
        </p:nvSpPr>
        <p:spPr/>
        <p:txBody>
          <a:bodyPr/>
          <a:lstStyle/>
          <a:p>
            <a:fld id="{86DE7394-8295-440F-A144-4B92FF9CD6C2}" type="slidenum">
              <a:rPr kumimoji="1" lang="ja-JP" altLang="en-US" smtClean="0"/>
              <a:t>‹#›</a:t>
            </a:fld>
            <a:endParaRPr kumimoji="1" lang="ja-JP" altLang="en-US"/>
          </a:p>
        </p:txBody>
      </p:sp>
    </p:spTree>
    <p:extLst>
      <p:ext uri="{BB962C8B-B14F-4D97-AF65-F5344CB8AC3E}">
        <p14:creationId xmlns:p14="http://schemas.microsoft.com/office/powerpoint/2010/main" val="178198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F6223B6-871E-4370-AA72-BCFC1DAD2A37}"/>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0BCE7CC-3713-462D-BB98-47EA99D7241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EB4068-37D8-482D-A376-826E5E5533D2}"/>
              </a:ext>
            </a:extLst>
          </p:cNvPr>
          <p:cNvSpPr>
            <a:spLocks noGrp="1"/>
          </p:cNvSpPr>
          <p:nvPr>
            <p:ph type="dt" sz="half" idx="10"/>
          </p:nvPr>
        </p:nvSpPr>
        <p:spPr/>
        <p:txBody>
          <a:bodyPr/>
          <a:lstStyle/>
          <a:p>
            <a:fld id="{618FDA70-276A-4A0A-A89D-34B5DA7AB57D}" type="datetimeFigureOut">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DEF9FCC9-0C68-4AEE-B4FE-5718D0D2F02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6AE5841-E898-4BCA-92F3-6717C6E7D14E}"/>
              </a:ext>
            </a:extLst>
          </p:cNvPr>
          <p:cNvSpPr>
            <a:spLocks noGrp="1"/>
          </p:cNvSpPr>
          <p:nvPr>
            <p:ph type="sldNum" sz="quarter" idx="12"/>
          </p:nvPr>
        </p:nvSpPr>
        <p:spPr/>
        <p:txBody>
          <a:bodyPr/>
          <a:lstStyle/>
          <a:p>
            <a:fld id="{86DE7394-8295-440F-A144-4B92FF9CD6C2}" type="slidenum">
              <a:rPr kumimoji="1" lang="ja-JP" altLang="en-US" smtClean="0"/>
              <a:t>‹#›</a:t>
            </a:fld>
            <a:endParaRPr kumimoji="1" lang="ja-JP" altLang="en-US"/>
          </a:p>
        </p:txBody>
      </p:sp>
    </p:spTree>
    <p:extLst>
      <p:ext uri="{BB962C8B-B14F-4D97-AF65-F5344CB8AC3E}">
        <p14:creationId xmlns:p14="http://schemas.microsoft.com/office/powerpoint/2010/main" val="174450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19B6AE-2872-4F76-A999-3C53984B39F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9EBC0E-4491-4221-99AE-246FE52EFC9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1DB82AF-094C-4A32-9AC3-38EA5CE04DF6}"/>
              </a:ext>
            </a:extLst>
          </p:cNvPr>
          <p:cNvSpPr>
            <a:spLocks noGrp="1"/>
          </p:cNvSpPr>
          <p:nvPr>
            <p:ph type="dt" sz="half" idx="10"/>
          </p:nvPr>
        </p:nvSpPr>
        <p:spPr/>
        <p:txBody>
          <a:bodyPr/>
          <a:lstStyle/>
          <a:p>
            <a:fld id="{618FDA70-276A-4A0A-A89D-34B5DA7AB57D}" type="datetimeFigureOut">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CA87DD2D-3C05-464A-BFF3-6E01BD691AF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C5F57F-6875-4B91-8840-3835AC93A399}"/>
              </a:ext>
            </a:extLst>
          </p:cNvPr>
          <p:cNvSpPr>
            <a:spLocks noGrp="1"/>
          </p:cNvSpPr>
          <p:nvPr>
            <p:ph type="sldNum" sz="quarter" idx="12"/>
          </p:nvPr>
        </p:nvSpPr>
        <p:spPr/>
        <p:txBody>
          <a:bodyPr/>
          <a:lstStyle/>
          <a:p>
            <a:fld id="{86DE7394-8295-440F-A144-4B92FF9CD6C2}" type="slidenum">
              <a:rPr kumimoji="1" lang="ja-JP" altLang="en-US" smtClean="0"/>
              <a:t>‹#›</a:t>
            </a:fld>
            <a:endParaRPr kumimoji="1" lang="ja-JP" altLang="en-US"/>
          </a:p>
        </p:txBody>
      </p:sp>
    </p:spTree>
    <p:extLst>
      <p:ext uri="{BB962C8B-B14F-4D97-AF65-F5344CB8AC3E}">
        <p14:creationId xmlns:p14="http://schemas.microsoft.com/office/powerpoint/2010/main" val="3434043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970201-E264-4138-91D5-A7195E7DF7B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A6A4754-2C3D-494D-B7E3-18450926C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3B26EA63-59E1-4683-AD9B-21150F81D921}"/>
              </a:ext>
            </a:extLst>
          </p:cNvPr>
          <p:cNvSpPr>
            <a:spLocks noGrp="1"/>
          </p:cNvSpPr>
          <p:nvPr>
            <p:ph type="dt" sz="half" idx="10"/>
          </p:nvPr>
        </p:nvSpPr>
        <p:spPr/>
        <p:txBody>
          <a:bodyPr/>
          <a:lstStyle/>
          <a:p>
            <a:fld id="{618FDA70-276A-4A0A-A89D-34B5DA7AB57D}" type="datetimeFigureOut">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019AAF16-0A22-461D-A262-32D9765FB1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E3A493-EFC3-4233-84D3-EF2E07F60C23}"/>
              </a:ext>
            </a:extLst>
          </p:cNvPr>
          <p:cNvSpPr>
            <a:spLocks noGrp="1"/>
          </p:cNvSpPr>
          <p:nvPr>
            <p:ph type="sldNum" sz="quarter" idx="12"/>
          </p:nvPr>
        </p:nvSpPr>
        <p:spPr/>
        <p:txBody>
          <a:bodyPr/>
          <a:lstStyle/>
          <a:p>
            <a:fld id="{86DE7394-8295-440F-A144-4B92FF9CD6C2}" type="slidenum">
              <a:rPr kumimoji="1" lang="ja-JP" altLang="en-US" smtClean="0"/>
              <a:t>‹#›</a:t>
            </a:fld>
            <a:endParaRPr kumimoji="1" lang="ja-JP" altLang="en-US"/>
          </a:p>
        </p:txBody>
      </p:sp>
    </p:spTree>
    <p:extLst>
      <p:ext uri="{BB962C8B-B14F-4D97-AF65-F5344CB8AC3E}">
        <p14:creationId xmlns:p14="http://schemas.microsoft.com/office/powerpoint/2010/main" val="194270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4CC1CA-7B04-4D76-86F3-200BD8BCB6E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CD7DA4B-60B3-4FD8-BED9-0198741F061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4F740EC-F2E9-4B5A-8654-57169CEB0E6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735F0E7-DD34-47B4-92C1-A886AA391F0B}"/>
              </a:ext>
            </a:extLst>
          </p:cNvPr>
          <p:cNvSpPr>
            <a:spLocks noGrp="1"/>
          </p:cNvSpPr>
          <p:nvPr>
            <p:ph type="dt" sz="half" idx="10"/>
          </p:nvPr>
        </p:nvSpPr>
        <p:spPr/>
        <p:txBody>
          <a:bodyPr/>
          <a:lstStyle/>
          <a:p>
            <a:fld id="{618FDA70-276A-4A0A-A89D-34B5DA7AB57D}" type="datetimeFigureOut">
              <a:rPr kumimoji="1" lang="ja-JP" altLang="en-US" smtClean="0"/>
              <a:t>2020/1/20</a:t>
            </a:fld>
            <a:endParaRPr kumimoji="1" lang="ja-JP" altLang="en-US"/>
          </a:p>
        </p:txBody>
      </p:sp>
      <p:sp>
        <p:nvSpPr>
          <p:cNvPr id="6" name="フッター プレースホルダー 5">
            <a:extLst>
              <a:ext uri="{FF2B5EF4-FFF2-40B4-BE49-F238E27FC236}">
                <a16:creationId xmlns:a16="http://schemas.microsoft.com/office/drawing/2014/main" id="{75FDF72F-529F-44D2-B8FD-3EFF8697265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20DCB5F-0A6A-4AC7-B67F-0AC37AB979D0}"/>
              </a:ext>
            </a:extLst>
          </p:cNvPr>
          <p:cNvSpPr>
            <a:spLocks noGrp="1"/>
          </p:cNvSpPr>
          <p:nvPr>
            <p:ph type="sldNum" sz="quarter" idx="12"/>
          </p:nvPr>
        </p:nvSpPr>
        <p:spPr/>
        <p:txBody>
          <a:bodyPr/>
          <a:lstStyle/>
          <a:p>
            <a:fld id="{86DE7394-8295-440F-A144-4B92FF9CD6C2}" type="slidenum">
              <a:rPr kumimoji="1" lang="ja-JP" altLang="en-US" smtClean="0"/>
              <a:t>‹#›</a:t>
            </a:fld>
            <a:endParaRPr kumimoji="1" lang="ja-JP" altLang="en-US"/>
          </a:p>
        </p:txBody>
      </p:sp>
    </p:spTree>
    <p:extLst>
      <p:ext uri="{BB962C8B-B14F-4D97-AF65-F5344CB8AC3E}">
        <p14:creationId xmlns:p14="http://schemas.microsoft.com/office/powerpoint/2010/main" val="273596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E43BBB-CF46-4B58-83C5-1E8E58FE3F8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A60D4B8-0EBC-4C6F-B59D-D4D16C7D9C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A564278-01A1-4CBC-AF85-8E4E327805F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7006DB7-59D0-457D-A622-D418EDA3C9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C4BA379-F241-47D8-BAC0-27136D99341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A9B4EDE-112D-4A43-8DBD-A5AE905B305E}"/>
              </a:ext>
            </a:extLst>
          </p:cNvPr>
          <p:cNvSpPr>
            <a:spLocks noGrp="1"/>
          </p:cNvSpPr>
          <p:nvPr>
            <p:ph type="dt" sz="half" idx="10"/>
          </p:nvPr>
        </p:nvSpPr>
        <p:spPr/>
        <p:txBody>
          <a:bodyPr/>
          <a:lstStyle/>
          <a:p>
            <a:fld id="{618FDA70-276A-4A0A-A89D-34B5DA7AB57D}" type="datetimeFigureOut">
              <a:rPr kumimoji="1" lang="ja-JP" altLang="en-US" smtClean="0"/>
              <a:t>2020/1/20</a:t>
            </a:fld>
            <a:endParaRPr kumimoji="1" lang="ja-JP" altLang="en-US"/>
          </a:p>
        </p:txBody>
      </p:sp>
      <p:sp>
        <p:nvSpPr>
          <p:cNvPr id="8" name="フッター プレースホルダー 7">
            <a:extLst>
              <a:ext uri="{FF2B5EF4-FFF2-40B4-BE49-F238E27FC236}">
                <a16:creationId xmlns:a16="http://schemas.microsoft.com/office/drawing/2014/main" id="{1300F568-AC4B-4CFD-B086-1E5E5F687FB9}"/>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55D926F-DD93-44D3-ADCF-37C7E928743B}"/>
              </a:ext>
            </a:extLst>
          </p:cNvPr>
          <p:cNvSpPr>
            <a:spLocks noGrp="1"/>
          </p:cNvSpPr>
          <p:nvPr>
            <p:ph type="sldNum" sz="quarter" idx="12"/>
          </p:nvPr>
        </p:nvSpPr>
        <p:spPr/>
        <p:txBody>
          <a:bodyPr/>
          <a:lstStyle/>
          <a:p>
            <a:fld id="{86DE7394-8295-440F-A144-4B92FF9CD6C2}" type="slidenum">
              <a:rPr kumimoji="1" lang="ja-JP" altLang="en-US" smtClean="0"/>
              <a:t>‹#›</a:t>
            </a:fld>
            <a:endParaRPr kumimoji="1" lang="ja-JP" altLang="en-US"/>
          </a:p>
        </p:txBody>
      </p:sp>
    </p:spTree>
    <p:extLst>
      <p:ext uri="{BB962C8B-B14F-4D97-AF65-F5344CB8AC3E}">
        <p14:creationId xmlns:p14="http://schemas.microsoft.com/office/powerpoint/2010/main" val="2471456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7D1B84-2AB5-42E8-9840-62AA24414AF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AB31BC5-5D02-4D1F-8A5F-F4E1FCC8A190}"/>
              </a:ext>
            </a:extLst>
          </p:cNvPr>
          <p:cNvSpPr>
            <a:spLocks noGrp="1"/>
          </p:cNvSpPr>
          <p:nvPr>
            <p:ph type="dt" sz="half" idx="10"/>
          </p:nvPr>
        </p:nvSpPr>
        <p:spPr/>
        <p:txBody>
          <a:bodyPr/>
          <a:lstStyle/>
          <a:p>
            <a:fld id="{618FDA70-276A-4A0A-A89D-34B5DA7AB57D}" type="datetimeFigureOut">
              <a:rPr kumimoji="1" lang="ja-JP" altLang="en-US" smtClean="0"/>
              <a:t>2020/1/20</a:t>
            </a:fld>
            <a:endParaRPr kumimoji="1" lang="ja-JP" altLang="en-US"/>
          </a:p>
        </p:txBody>
      </p:sp>
      <p:sp>
        <p:nvSpPr>
          <p:cNvPr id="4" name="フッター プレースホルダー 3">
            <a:extLst>
              <a:ext uri="{FF2B5EF4-FFF2-40B4-BE49-F238E27FC236}">
                <a16:creationId xmlns:a16="http://schemas.microsoft.com/office/drawing/2014/main" id="{A101D847-05B6-40E1-963B-110F42749CB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0C29007-189F-4DEF-90EC-FB2C9222E85C}"/>
              </a:ext>
            </a:extLst>
          </p:cNvPr>
          <p:cNvSpPr>
            <a:spLocks noGrp="1"/>
          </p:cNvSpPr>
          <p:nvPr>
            <p:ph type="sldNum" sz="quarter" idx="12"/>
          </p:nvPr>
        </p:nvSpPr>
        <p:spPr/>
        <p:txBody>
          <a:bodyPr/>
          <a:lstStyle/>
          <a:p>
            <a:fld id="{86DE7394-8295-440F-A144-4B92FF9CD6C2}" type="slidenum">
              <a:rPr kumimoji="1" lang="ja-JP" altLang="en-US" smtClean="0"/>
              <a:t>‹#›</a:t>
            </a:fld>
            <a:endParaRPr kumimoji="1" lang="ja-JP" altLang="en-US"/>
          </a:p>
        </p:txBody>
      </p:sp>
    </p:spTree>
    <p:extLst>
      <p:ext uri="{BB962C8B-B14F-4D97-AF65-F5344CB8AC3E}">
        <p14:creationId xmlns:p14="http://schemas.microsoft.com/office/powerpoint/2010/main" val="954788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22A7CCE-ABA6-41E5-8503-F72FEAE98BBD}"/>
              </a:ext>
            </a:extLst>
          </p:cNvPr>
          <p:cNvSpPr>
            <a:spLocks noGrp="1"/>
          </p:cNvSpPr>
          <p:nvPr>
            <p:ph type="dt" sz="half" idx="10"/>
          </p:nvPr>
        </p:nvSpPr>
        <p:spPr/>
        <p:txBody>
          <a:bodyPr/>
          <a:lstStyle/>
          <a:p>
            <a:fld id="{618FDA70-276A-4A0A-A89D-34B5DA7AB57D}" type="datetimeFigureOut">
              <a:rPr kumimoji="1" lang="ja-JP" altLang="en-US" smtClean="0"/>
              <a:t>2020/1/20</a:t>
            </a:fld>
            <a:endParaRPr kumimoji="1" lang="ja-JP" altLang="en-US"/>
          </a:p>
        </p:txBody>
      </p:sp>
      <p:sp>
        <p:nvSpPr>
          <p:cNvPr id="3" name="フッター プレースホルダー 2">
            <a:extLst>
              <a:ext uri="{FF2B5EF4-FFF2-40B4-BE49-F238E27FC236}">
                <a16:creationId xmlns:a16="http://schemas.microsoft.com/office/drawing/2014/main" id="{6D7B96EE-101F-4D06-9F9A-235981C5DE63}"/>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9FEA9E2-B44E-4897-A24A-CCDDFC6BF337}"/>
              </a:ext>
            </a:extLst>
          </p:cNvPr>
          <p:cNvSpPr>
            <a:spLocks noGrp="1"/>
          </p:cNvSpPr>
          <p:nvPr>
            <p:ph type="sldNum" sz="quarter" idx="12"/>
          </p:nvPr>
        </p:nvSpPr>
        <p:spPr/>
        <p:txBody>
          <a:bodyPr/>
          <a:lstStyle/>
          <a:p>
            <a:fld id="{86DE7394-8295-440F-A144-4B92FF9CD6C2}" type="slidenum">
              <a:rPr kumimoji="1" lang="ja-JP" altLang="en-US" smtClean="0"/>
              <a:t>‹#›</a:t>
            </a:fld>
            <a:endParaRPr kumimoji="1" lang="ja-JP" altLang="en-US"/>
          </a:p>
        </p:txBody>
      </p:sp>
    </p:spTree>
    <p:extLst>
      <p:ext uri="{BB962C8B-B14F-4D97-AF65-F5344CB8AC3E}">
        <p14:creationId xmlns:p14="http://schemas.microsoft.com/office/powerpoint/2010/main" val="1616478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21021B-7924-49DB-991A-1EC4B9D565A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753B4F3-279D-4174-AE8D-3F86168B31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E2EA00A-8125-418A-A834-81EBC110BE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C466878-DC6A-406A-AD45-93129AF72861}"/>
              </a:ext>
            </a:extLst>
          </p:cNvPr>
          <p:cNvSpPr>
            <a:spLocks noGrp="1"/>
          </p:cNvSpPr>
          <p:nvPr>
            <p:ph type="dt" sz="half" idx="10"/>
          </p:nvPr>
        </p:nvSpPr>
        <p:spPr/>
        <p:txBody>
          <a:bodyPr/>
          <a:lstStyle/>
          <a:p>
            <a:fld id="{618FDA70-276A-4A0A-A89D-34B5DA7AB57D}" type="datetimeFigureOut">
              <a:rPr kumimoji="1" lang="ja-JP" altLang="en-US" smtClean="0"/>
              <a:t>2020/1/20</a:t>
            </a:fld>
            <a:endParaRPr kumimoji="1" lang="ja-JP" altLang="en-US"/>
          </a:p>
        </p:txBody>
      </p:sp>
      <p:sp>
        <p:nvSpPr>
          <p:cNvPr id="6" name="フッター プレースホルダー 5">
            <a:extLst>
              <a:ext uri="{FF2B5EF4-FFF2-40B4-BE49-F238E27FC236}">
                <a16:creationId xmlns:a16="http://schemas.microsoft.com/office/drawing/2014/main" id="{AB706F3C-BEAF-4BE5-97B2-D8ABE870D84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016F216-355F-4556-B23D-364729973234}"/>
              </a:ext>
            </a:extLst>
          </p:cNvPr>
          <p:cNvSpPr>
            <a:spLocks noGrp="1"/>
          </p:cNvSpPr>
          <p:nvPr>
            <p:ph type="sldNum" sz="quarter" idx="12"/>
          </p:nvPr>
        </p:nvSpPr>
        <p:spPr/>
        <p:txBody>
          <a:bodyPr/>
          <a:lstStyle/>
          <a:p>
            <a:fld id="{86DE7394-8295-440F-A144-4B92FF9CD6C2}" type="slidenum">
              <a:rPr kumimoji="1" lang="ja-JP" altLang="en-US" smtClean="0"/>
              <a:t>‹#›</a:t>
            </a:fld>
            <a:endParaRPr kumimoji="1" lang="ja-JP" altLang="en-US"/>
          </a:p>
        </p:txBody>
      </p:sp>
    </p:spTree>
    <p:extLst>
      <p:ext uri="{BB962C8B-B14F-4D97-AF65-F5344CB8AC3E}">
        <p14:creationId xmlns:p14="http://schemas.microsoft.com/office/powerpoint/2010/main" val="217978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32B69E-9747-46BC-80D1-437D4F2FD75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B4C9B1A-4378-4CE0-9EFA-07C78F678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96B601B-994A-4006-8643-EC33BDB4F8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7A5AF31-411D-4B9F-B090-27E02BF9B9E7}"/>
              </a:ext>
            </a:extLst>
          </p:cNvPr>
          <p:cNvSpPr>
            <a:spLocks noGrp="1"/>
          </p:cNvSpPr>
          <p:nvPr>
            <p:ph type="dt" sz="half" idx="10"/>
          </p:nvPr>
        </p:nvSpPr>
        <p:spPr/>
        <p:txBody>
          <a:bodyPr/>
          <a:lstStyle/>
          <a:p>
            <a:fld id="{618FDA70-276A-4A0A-A89D-34B5DA7AB57D}" type="datetimeFigureOut">
              <a:rPr kumimoji="1" lang="ja-JP" altLang="en-US" smtClean="0"/>
              <a:t>2020/1/20</a:t>
            </a:fld>
            <a:endParaRPr kumimoji="1" lang="ja-JP" altLang="en-US"/>
          </a:p>
        </p:txBody>
      </p:sp>
      <p:sp>
        <p:nvSpPr>
          <p:cNvPr id="6" name="フッター プレースホルダー 5">
            <a:extLst>
              <a:ext uri="{FF2B5EF4-FFF2-40B4-BE49-F238E27FC236}">
                <a16:creationId xmlns:a16="http://schemas.microsoft.com/office/drawing/2014/main" id="{D0D58942-5CE5-4777-9B73-8EA2B95D7C0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2B5D824-B9F5-4273-B3DC-3F052959DEE0}"/>
              </a:ext>
            </a:extLst>
          </p:cNvPr>
          <p:cNvSpPr>
            <a:spLocks noGrp="1"/>
          </p:cNvSpPr>
          <p:nvPr>
            <p:ph type="sldNum" sz="quarter" idx="12"/>
          </p:nvPr>
        </p:nvSpPr>
        <p:spPr/>
        <p:txBody>
          <a:bodyPr/>
          <a:lstStyle/>
          <a:p>
            <a:fld id="{86DE7394-8295-440F-A144-4B92FF9CD6C2}" type="slidenum">
              <a:rPr kumimoji="1" lang="ja-JP" altLang="en-US" smtClean="0"/>
              <a:t>‹#›</a:t>
            </a:fld>
            <a:endParaRPr kumimoji="1" lang="ja-JP" altLang="en-US"/>
          </a:p>
        </p:txBody>
      </p:sp>
    </p:spTree>
    <p:extLst>
      <p:ext uri="{BB962C8B-B14F-4D97-AF65-F5344CB8AC3E}">
        <p14:creationId xmlns:p14="http://schemas.microsoft.com/office/powerpoint/2010/main" val="1005716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4DCB1C7-9DEC-47F2-A33D-9E4472834F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A0A297F-754F-4F60-B98F-F4B45DD5EA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4CF8754-CE67-4BB5-AF35-E7017EF60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FDA70-276A-4A0A-A89D-34B5DA7AB57D}" type="datetimeFigureOut">
              <a:rPr kumimoji="1" lang="ja-JP" altLang="en-US" smtClean="0"/>
              <a:t>2020/1/20</a:t>
            </a:fld>
            <a:endParaRPr kumimoji="1" lang="ja-JP" altLang="en-US"/>
          </a:p>
        </p:txBody>
      </p:sp>
      <p:sp>
        <p:nvSpPr>
          <p:cNvPr id="5" name="フッター プレースホルダー 4">
            <a:extLst>
              <a:ext uri="{FF2B5EF4-FFF2-40B4-BE49-F238E27FC236}">
                <a16:creationId xmlns:a16="http://schemas.microsoft.com/office/drawing/2014/main" id="{608BA722-01A4-4B61-8230-601C8007A6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440D0B2-78C2-413D-9D76-D5E191767F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E7394-8295-440F-A144-4B92FF9CD6C2}" type="slidenum">
              <a:rPr kumimoji="1" lang="ja-JP" altLang="en-US" smtClean="0"/>
              <a:t>‹#›</a:t>
            </a:fld>
            <a:endParaRPr kumimoji="1" lang="ja-JP" altLang="en-US"/>
          </a:p>
        </p:txBody>
      </p:sp>
    </p:spTree>
    <p:extLst>
      <p:ext uri="{BB962C8B-B14F-4D97-AF65-F5344CB8AC3E}">
        <p14:creationId xmlns:p14="http://schemas.microsoft.com/office/powerpoint/2010/main" val="2880139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gif"/><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9.jpg"/><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DA86E107-0E16-4317-BA7C-4DF581DF40AA}"/>
              </a:ext>
            </a:extLst>
          </p:cNvPr>
          <p:cNvSpPr>
            <a:spLocks noGrp="1"/>
          </p:cNvSpPr>
          <p:nvPr>
            <p:ph type="subTitle" idx="1"/>
          </p:nvPr>
        </p:nvSpPr>
        <p:spPr/>
        <p:txBody>
          <a:bodyPr/>
          <a:lstStyle/>
          <a:p>
            <a:endParaRPr kumimoji="1" lang="ja-JP" altLang="en-US" dirty="0"/>
          </a:p>
        </p:txBody>
      </p:sp>
      <p:pic>
        <p:nvPicPr>
          <p:cNvPr id="4" name="図 3">
            <a:extLst>
              <a:ext uri="{FF2B5EF4-FFF2-40B4-BE49-F238E27FC236}">
                <a16:creationId xmlns:a16="http://schemas.microsoft.com/office/drawing/2014/main" id="{6149A739-1E3D-4DDA-BB55-54F5902DF8C9}"/>
              </a:ext>
            </a:extLst>
          </p:cNvPr>
          <p:cNvPicPr>
            <a:picLocks noChangeAspect="1"/>
          </p:cNvPicPr>
          <p:nvPr/>
        </p:nvPicPr>
        <p:blipFill rotWithShape="1">
          <a:blip r:embed="rId3"/>
          <a:srcRect l="32130" t="17736" r="14832" b="11321"/>
          <a:stretch/>
        </p:blipFill>
        <p:spPr>
          <a:xfrm>
            <a:off x="68867" y="117276"/>
            <a:ext cx="3611555" cy="3019245"/>
          </a:xfrm>
          <a:prstGeom prst="rect">
            <a:avLst/>
          </a:prstGeom>
          <a:ln>
            <a:noFill/>
          </a:ln>
          <a:effectLst>
            <a:softEdge rad="112500"/>
          </a:effectLst>
        </p:spPr>
      </p:pic>
      <p:pic>
        <p:nvPicPr>
          <p:cNvPr id="5" name="図 4">
            <a:extLst>
              <a:ext uri="{FF2B5EF4-FFF2-40B4-BE49-F238E27FC236}">
                <a16:creationId xmlns:a16="http://schemas.microsoft.com/office/drawing/2014/main" id="{160567E8-1E61-4AD3-B078-CA7A5168E28D}"/>
              </a:ext>
            </a:extLst>
          </p:cNvPr>
          <p:cNvPicPr>
            <a:picLocks noChangeAspect="1"/>
          </p:cNvPicPr>
          <p:nvPr/>
        </p:nvPicPr>
        <p:blipFill rotWithShape="1">
          <a:blip r:embed="rId4"/>
          <a:srcRect l="32187" t="12469" r="14095" b="12840"/>
          <a:stretch/>
        </p:blipFill>
        <p:spPr>
          <a:xfrm>
            <a:off x="3767193" y="3475705"/>
            <a:ext cx="3843732" cy="3340282"/>
          </a:xfrm>
          <a:prstGeom prst="rect">
            <a:avLst/>
          </a:prstGeom>
          <a:ln>
            <a:noFill/>
          </a:ln>
          <a:effectLst>
            <a:softEdge rad="112500"/>
          </a:effectLst>
        </p:spPr>
      </p:pic>
      <p:pic>
        <p:nvPicPr>
          <p:cNvPr id="6" name="図 5">
            <a:extLst>
              <a:ext uri="{FF2B5EF4-FFF2-40B4-BE49-F238E27FC236}">
                <a16:creationId xmlns:a16="http://schemas.microsoft.com/office/drawing/2014/main" id="{24AC3802-B619-4828-9040-727F16E94809}"/>
              </a:ext>
            </a:extLst>
          </p:cNvPr>
          <p:cNvPicPr>
            <a:picLocks noChangeAspect="1"/>
          </p:cNvPicPr>
          <p:nvPr/>
        </p:nvPicPr>
        <p:blipFill rotWithShape="1">
          <a:blip r:embed="rId5"/>
          <a:srcRect l="32795" t="13221" r="14518" b="12327"/>
          <a:stretch/>
        </p:blipFill>
        <p:spPr>
          <a:xfrm>
            <a:off x="8283203" y="74154"/>
            <a:ext cx="3725743" cy="3290468"/>
          </a:xfrm>
          <a:prstGeom prst="rect">
            <a:avLst/>
          </a:prstGeom>
          <a:ln>
            <a:noFill/>
          </a:ln>
          <a:effectLst>
            <a:softEdge rad="112500"/>
          </a:effectLst>
        </p:spPr>
      </p:pic>
      <p:pic>
        <p:nvPicPr>
          <p:cNvPr id="7" name="図 6">
            <a:extLst>
              <a:ext uri="{FF2B5EF4-FFF2-40B4-BE49-F238E27FC236}">
                <a16:creationId xmlns:a16="http://schemas.microsoft.com/office/drawing/2014/main" id="{18A8D26E-9278-46CE-AE6F-BD4EA8D6FE66}"/>
              </a:ext>
            </a:extLst>
          </p:cNvPr>
          <p:cNvPicPr>
            <a:picLocks noChangeAspect="1"/>
          </p:cNvPicPr>
          <p:nvPr/>
        </p:nvPicPr>
        <p:blipFill rotWithShape="1">
          <a:blip r:embed="rId6"/>
          <a:srcRect l="32778" t="18074" r="11278" b="21258"/>
          <a:stretch/>
        </p:blipFill>
        <p:spPr>
          <a:xfrm>
            <a:off x="7731795" y="3594226"/>
            <a:ext cx="4244645" cy="2876909"/>
          </a:xfrm>
          <a:prstGeom prst="rect">
            <a:avLst/>
          </a:prstGeom>
          <a:ln>
            <a:noFill/>
          </a:ln>
          <a:effectLst>
            <a:softEdge rad="112500"/>
          </a:effectLst>
        </p:spPr>
      </p:pic>
      <p:pic>
        <p:nvPicPr>
          <p:cNvPr id="9" name="図 8">
            <a:extLst>
              <a:ext uri="{FF2B5EF4-FFF2-40B4-BE49-F238E27FC236}">
                <a16:creationId xmlns:a16="http://schemas.microsoft.com/office/drawing/2014/main" id="{08D98542-07A2-4906-BCBF-A7D240AD88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0258" y="3144333"/>
            <a:ext cx="1774184" cy="1774184"/>
          </a:xfrm>
          <a:prstGeom prst="rect">
            <a:avLst/>
          </a:prstGeom>
        </p:spPr>
      </p:pic>
      <p:pic>
        <p:nvPicPr>
          <p:cNvPr id="11" name="図 10">
            <a:extLst>
              <a:ext uri="{FF2B5EF4-FFF2-40B4-BE49-F238E27FC236}">
                <a16:creationId xmlns:a16="http://schemas.microsoft.com/office/drawing/2014/main" id="{390EFDCC-324E-4E9C-AB2A-A8B418121A1A}"/>
              </a:ext>
            </a:extLst>
          </p:cNvPr>
          <p:cNvPicPr>
            <a:picLocks noChangeAspect="1"/>
          </p:cNvPicPr>
          <p:nvPr/>
        </p:nvPicPr>
        <p:blipFill rotWithShape="1">
          <a:blip r:embed="rId8">
            <a:extLst>
              <a:ext uri="{28A0092B-C50C-407E-A947-70E740481C1C}">
                <a14:useLocalDpi xmlns:a14="http://schemas.microsoft.com/office/drawing/2010/main" val="0"/>
              </a:ext>
            </a:extLst>
          </a:blip>
          <a:srcRect l="13310" t="40169" b="38811"/>
          <a:stretch/>
        </p:blipFill>
        <p:spPr>
          <a:xfrm>
            <a:off x="288049" y="4919087"/>
            <a:ext cx="3098602" cy="563487"/>
          </a:xfrm>
          <a:prstGeom prst="rect">
            <a:avLst/>
          </a:prstGeom>
        </p:spPr>
      </p:pic>
      <p:pic>
        <p:nvPicPr>
          <p:cNvPr id="12" name="図 11">
            <a:extLst>
              <a:ext uri="{FF2B5EF4-FFF2-40B4-BE49-F238E27FC236}">
                <a16:creationId xmlns:a16="http://schemas.microsoft.com/office/drawing/2014/main" id="{ACA4F922-2E5E-4B94-A437-16F357615955}"/>
              </a:ext>
            </a:extLst>
          </p:cNvPr>
          <p:cNvPicPr>
            <a:picLocks noChangeAspect="1"/>
          </p:cNvPicPr>
          <p:nvPr/>
        </p:nvPicPr>
        <p:blipFill rotWithShape="1">
          <a:blip r:embed="rId9"/>
          <a:srcRect l="38481" t="23265" r="11732" b="24447"/>
          <a:stretch/>
        </p:blipFill>
        <p:spPr>
          <a:xfrm>
            <a:off x="3605833" y="122337"/>
            <a:ext cx="4866147" cy="3194103"/>
          </a:xfrm>
          <a:prstGeom prst="rect">
            <a:avLst/>
          </a:prstGeom>
          <a:ln>
            <a:noFill/>
          </a:ln>
          <a:effectLst>
            <a:softEdge rad="112500"/>
          </a:effectLst>
        </p:spPr>
      </p:pic>
    </p:spTree>
    <p:extLst>
      <p:ext uri="{BB962C8B-B14F-4D97-AF65-F5344CB8AC3E}">
        <p14:creationId xmlns:p14="http://schemas.microsoft.com/office/powerpoint/2010/main" val="348487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4F509C-FA19-4AFD-8EA3-AD9C97DFCD08}"/>
              </a:ext>
            </a:extLst>
          </p:cNvPr>
          <p:cNvSpPr>
            <a:spLocks noGrp="1"/>
          </p:cNvSpPr>
          <p:nvPr>
            <p:ph type="title"/>
          </p:nvPr>
        </p:nvSpPr>
        <p:spPr>
          <a:xfrm>
            <a:off x="173966" y="80453"/>
            <a:ext cx="10515600" cy="1325563"/>
          </a:xfrm>
          <a:solidFill>
            <a:schemeClr val="accent4">
              <a:lumMod val="40000"/>
              <a:lumOff val="60000"/>
            </a:schemeClr>
          </a:solidFill>
        </p:spPr>
        <p:txBody>
          <a:bodyPr>
            <a:normAutofit/>
          </a:bodyPr>
          <a:lstStyle/>
          <a:p>
            <a:r>
              <a:rPr kumimoji="1" lang="ja-JP" altLang="en-US" sz="6000" b="1" dirty="0"/>
              <a:t>訪問看護ステーションの活用</a:t>
            </a:r>
          </a:p>
        </p:txBody>
      </p:sp>
      <p:sp>
        <p:nvSpPr>
          <p:cNvPr id="3" name="コンテンツ プレースホルダー 2">
            <a:extLst>
              <a:ext uri="{FF2B5EF4-FFF2-40B4-BE49-F238E27FC236}">
                <a16:creationId xmlns:a16="http://schemas.microsoft.com/office/drawing/2014/main" id="{364E2324-345E-4F42-BBD7-B45FFAC7096D}"/>
              </a:ext>
            </a:extLst>
          </p:cNvPr>
          <p:cNvSpPr>
            <a:spLocks noGrp="1"/>
          </p:cNvSpPr>
          <p:nvPr>
            <p:ph idx="1"/>
          </p:nvPr>
        </p:nvSpPr>
        <p:spPr>
          <a:xfrm>
            <a:off x="161982" y="1854679"/>
            <a:ext cx="6503177" cy="4322284"/>
          </a:xfrm>
          <a:solidFill>
            <a:schemeClr val="accent6">
              <a:lumMod val="20000"/>
              <a:lumOff val="80000"/>
            </a:schemeClr>
          </a:solidFill>
        </p:spPr>
        <p:txBody>
          <a:bodyPr/>
          <a:lstStyle/>
          <a:p>
            <a:pPr marL="0" indent="0">
              <a:buNone/>
            </a:pPr>
            <a:r>
              <a:rPr lang="ja-JP" altLang="en-US" dirty="0"/>
              <a:t>特定疾患を患っておられる方やガン末期の方で</a:t>
            </a:r>
            <a:r>
              <a:rPr kumimoji="1" lang="ja-JP" altLang="en-US" dirty="0"/>
              <a:t>ご自宅での生活が難しい方でも</a:t>
            </a:r>
            <a:r>
              <a:rPr lang="ja-JP" altLang="en-US" dirty="0"/>
              <a:t>住み慣れた地域での生活を望まれる方も少なくありません。</a:t>
            </a:r>
            <a:endParaRPr lang="en-US" altLang="ja-JP" dirty="0"/>
          </a:p>
          <a:p>
            <a:pPr marL="0" indent="0">
              <a:buNone/>
            </a:pPr>
            <a:endParaRPr lang="en-US" altLang="ja-JP" dirty="0"/>
          </a:p>
          <a:p>
            <a:pPr marL="0" indent="0">
              <a:buNone/>
            </a:pPr>
            <a:r>
              <a:rPr kumimoji="1" lang="ja-JP" altLang="en-US" dirty="0"/>
              <a:t>自宅に近い地域で生活をしたい希望を叶えるために訪問看護の活用で</a:t>
            </a:r>
            <a:r>
              <a:rPr lang="ja-JP" altLang="en-US" dirty="0"/>
              <a:t>今までの介護付き有料老人ホームよりも手厚いサービスを受けることが可能となり</a:t>
            </a:r>
            <a:endParaRPr lang="en-US" altLang="ja-JP" dirty="0"/>
          </a:p>
          <a:p>
            <a:pPr marL="0" indent="0">
              <a:buNone/>
            </a:pPr>
            <a:r>
              <a:rPr kumimoji="1" lang="ja-JP" altLang="en-US" dirty="0"/>
              <a:t>感謝のお言葉をいただいております。</a:t>
            </a:r>
            <a:endParaRPr kumimoji="1" lang="en-US" altLang="ja-JP" dirty="0"/>
          </a:p>
          <a:p>
            <a:pPr marL="0" indent="0">
              <a:buNone/>
            </a:pPr>
            <a:endParaRPr lang="en-US" altLang="ja-JP" dirty="0"/>
          </a:p>
        </p:txBody>
      </p:sp>
      <p:pic>
        <p:nvPicPr>
          <p:cNvPr id="5" name="図 4">
            <a:extLst>
              <a:ext uri="{FF2B5EF4-FFF2-40B4-BE49-F238E27FC236}">
                <a16:creationId xmlns:a16="http://schemas.microsoft.com/office/drawing/2014/main" id="{0BEBD9AC-3D93-4EF2-A124-311F769AA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5320" y="1854679"/>
            <a:ext cx="5212933" cy="4244196"/>
          </a:xfrm>
          <a:prstGeom prst="rect">
            <a:avLst/>
          </a:prstGeom>
        </p:spPr>
      </p:pic>
      <p:sp>
        <p:nvSpPr>
          <p:cNvPr id="8" name="正方形/長方形 7">
            <a:extLst>
              <a:ext uri="{FF2B5EF4-FFF2-40B4-BE49-F238E27FC236}">
                <a16:creationId xmlns:a16="http://schemas.microsoft.com/office/drawing/2014/main" id="{B0C2776B-3358-4685-A2A8-6A343F1C9065}"/>
              </a:ext>
            </a:extLst>
          </p:cNvPr>
          <p:cNvSpPr/>
          <p:nvPr/>
        </p:nvSpPr>
        <p:spPr>
          <a:xfrm>
            <a:off x="9739224" y="4378960"/>
            <a:ext cx="2089030" cy="171991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16D81FC-C4B2-4458-AF64-35E8B9F80A4D}"/>
              </a:ext>
            </a:extLst>
          </p:cNvPr>
          <p:cNvSpPr/>
          <p:nvPr/>
        </p:nvSpPr>
        <p:spPr>
          <a:xfrm>
            <a:off x="6572907" y="4378959"/>
            <a:ext cx="2089030" cy="171991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6B9CE0FA-F678-42D1-B158-16872F8A3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6644" y="5101595"/>
            <a:ext cx="2059197" cy="1066202"/>
          </a:xfrm>
          <a:prstGeom prst="rect">
            <a:avLst/>
          </a:prstGeom>
        </p:spPr>
      </p:pic>
      <p:sp>
        <p:nvSpPr>
          <p:cNvPr id="11" name="正方形/長方形 10">
            <a:extLst>
              <a:ext uri="{FF2B5EF4-FFF2-40B4-BE49-F238E27FC236}">
                <a16:creationId xmlns:a16="http://schemas.microsoft.com/office/drawing/2014/main" id="{A32ED0AE-479B-4D9D-BA22-D9B53AAE1CBC}"/>
              </a:ext>
            </a:extLst>
          </p:cNvPr>
          <p:cNvSpPr/>
          <p:nvPr/>
        </p:nvSpPr>
        <p:spPr>
          <a:xfrm>
            <a:off x="7983747" y="1805771"/>
            <a:ext cx="2367952" cy="132556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0BB7C8D-D126-4FF1-B5A5-47EA101A05C4}"/>
              </a:ext>
            </a:extLst>
          </p:cNvPr>
          <p:cNvSpPr/>
          <p:nvPr/>
        </p:nvSpPr>
        <p:spPr>
          <a:xfrm>
            <a:off x="8126082" y="2954333"/>
            <a:ext cx="1975450" cy="59090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31E9FF52-A73A-4446-8E1C-8E240C677117}"/>
              </a:ext>
            </a:extLst>
          </p:cNvPr>
          <p:cNvSpPr/>
          <p:nvPr/>
        </p:nvSpPr>
        <p:spPr>
          <a:xfrm>
            <a:off x="9310059" y="2885411"/>
            <a:ext cx="1975450" cy="59090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702FE20C-10EE-438B-B4CF-8212FDAC892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15266" y="4001346"/>
            <a:ext cx="1237226" cy="1401408"/>
          </a:xfrm>
          <a:prstGeom prst="rect">
            <a:avLst/>
          </a:prstGeom>
        </p:spPr>
      </p:pic>
      <p:sp>
        <p:nvSpPr>
          <p:cNvPr id="16" name="正方形/長方形 15">
            <a:extLst>
              <a:ext uri="{FF2B5EF4-FFF2-40B4-BE49-F238E27FC236}">
                <a16:creationId xmlns:a16="http://schemas.microsoft.com/office/drawing/2014/main" id="{CF90F3D8-B1A6-45D8-9300-09903FCB39E9}"/>
              </a:ext>
            </a:extLst>
          </p:cNvPr>
          <p:cNvSpPr/>
          <p:nvPr/>
        </p:nvSpPr>
        <p:spPr>
          <a:xfrm>
            <a:off x="7949602" y="1805771"/>
            <a:ext cx="2367952" cy="132556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08634B34-1D85-454C-8A96-3AF66896E5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52432" y="1776591"/>
            <a:ext cx="1774184" cy="1774184"/>
          </a:xfrm>
          <a:prstGeom prst="rect">
            <a:avLst/>
          </a:prstGeom>
        </p:spPr>
      </p:pic>
      <p:pic>
        <p:nvPicPr>
          <p:cNvPr id="19" name="図 18">
            <a:extLst>
              <a:ext uri="{FF2B5EF4-FFF2-40B4-BE49-F238E27FC236}">
                <a16:creationId xmlns:a16="http://schemas.microsoft.com/office/drawing/2014/main" id="{30F398DF-04B5-4D6B-B839-E4CB82FB7D8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926373" y="4310037"/>
            <a:ext cx="1735564" cy="1589553"/>
          </a:xfrm>
          <a:prstGeom prst="rect">
            <a:avLst/>
          </a:prstGeom>
        </p:spPr>
      </p:pic>
      <p:sp>
        <p:nvSpPr>
          <p:cNvPr id="20" name="正方形/長方形 19">
            <a:extLst>
              <a:ext uri="{FF2B5EF4-FFF2-40B4-BE49-F238E27FC236}">
                <a16:creationId xmlns:a16="http://schemas.microsoft.com/office/drawing/2014/main" id="{1B04D4DB-D0DA-4E8F-9BC4-EA4E950FAF0B}"/>
              </a:ext>
            </a:extLst>
          </p:cNvPr>
          <p:cNvSpPr/>
          <p:nvPr/>
        </p:nvSpPr>
        <p:spPr>
          <a:xfrm>
            <a:off x="8126081" y="3560214"/>
            <a:ext cx="575830" cy="73485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89819DF-01A0-4D8C-8CB5-DCA21890C8AB}"/>
              </a:ext>
            </a:extLst>
          </p:cNvPr>
          <p:cNvSpPr/>
          <p:nvPr/>
        </p:nvSpPr>
        <p:spPr>
          <a:xfrm>
            <a:off x="7864867" y="3856432"/>
            <a:ext cx="575830" cy="44611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フレーム 21">
            <a:extLst>
              <a:ext uri="{FF2B5EF4-FFF2-40B4-BE49-F238E27FC236}">
                <a16:creationId xmlns:a16="http://schemas.microsoft.com/office/drawing/2014/main" id="{A038FF12-FE64-4BEC-8F5B-E9E9662DE330}"/>
              </a:ext>
            </a:extLst>
          </p:cNvPr>
          <p:cNvSpPr/>
          <p:nvPr/>
        </p:nvSpPr>
        <p:spPr>
          <a:xfrm>
            <a:off x="6707572" y="1805771"/>
            <a:ext cx="5309024" cy="4362026"/>
          </a:xfrm>
          <a:prstGeom prst="frame">
            <a:avLst>
              <a:gd name="adj1" fmla="val 28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449895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DE4ACD32-1801-4FBF-952D-245842810B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9509" y="1194574"/>
            <a:ext cx="6096000" cy="5575470"/>
          </a:xfrm>
          <a:prstGeom prst="rect">
            <a:avLst/>
          </a:prstGeom>
        </p:spPr>
      </p:pic>
      <p:sp>
        <p:nvSpPr>
          <p:cNvPr id="2" name="タイトル 1">
            <a:extLst>
              <a:ext uri="{FF2B5EF4-FFF2-40B4-BE49-F238E27FC236}">
                <a16:creationId xmlns:a16="http://schemas.microsoft.com/office/drawing/2014/main" id="{3F341541-7515-4255-BB3E-2DD1FE4303EA}"/>
              </a:ext>
            </a:extLst>
          </p:cNvPr>
          <p:cNvSpPr>
            <a:spLocks noGrp="1"/>
          </p:cNvSpPr>
          <p:nvPr>
            <p:ph type="title"/>
          </p:nvPr>
        </p:nvSpPr>
        <p:spPr>
          <a:xfrm>
            <a:off x="271364" y="123006"/>
            <a:ext cx="5824636" cy="1106618"/>
          </a:xfrm>
          <a:solidFill>
            <a:schemeClr val="accent2">
              <a:lumMod val="20000"/>
              <a:lumOff val="80000"/>
            </a:schemeClr>
          </a:solidFill>
        </p:spPr>
        <p:txBody>
          <a:bodyPr>
            <a:normAutofit/>
          </a:bodyPr>
          <a:lstStyle/>
          <a:p>
            <a:r>
              <a:rPr kumimoji="1" lang="ja-JP" altLang="en-US" sz="5400" b="1" dirty="0"/>
              <a:t>今後・・・</a:t>
            </a:r>
          </a:p>
        </p:txBody>
      </p:sp>
      <p:sp>
        <p:nvSpPr>
          <p:cNvPr id="9" name="Content Placeholder 8">
            <a:extLst>
              <a:ext uri="{FF2B5EF4-FFF2-40B4-BE49-F238E27FC236}">
                <a16:creationId xmlns:a16="http://schemas.microsoft.com/office/drawing/2014/main" id="{0B084062-6B57-42D9-84D6-D378C77A631C}"/>
              </a:ext>
            </a:extLst>
          </p:cNvPr>
          <p:cNvSpPr>
            <a:spLocks noGrp="1"/>
          </p:cNvSpPr>
          <p:nvPr>
            <p:ph idx="1"/>
          </p:nvPr>
        </p:nvSpPr>
        <p:spPr>
          <a:xfrm>
            <a:off x="6357668" y="1904281"/>
            <a:ext cx="5486400" cy="4588593"/>
          </a:xfrm>
        </p:spPr>
        <p:txBody>
          <a:bodyPr>
            <a:normAutofit lnSpcReduction="10000"/>
          </a:bodyPr>
          <a:lstStyle/>
          <a:p>
            <a:pPr marL="0" indent="0">
              <a:buNone/>
            </a:pPr>
            <a:r>
              <a:rPr lang="ja-JP" altLang="en-US" sz="3200" dirty="0"/>
              <a:t>東淀川区を起点として地域連携の基本を作り、地域での生活を希望される方の生活の提案をさせていただければと思います。</a:t>
            </a:r>
            <a:endParaRPr lang="en-US" altLang="ja-JP" sz="3200" dirty="0"/>
          </a:p>
          <a:p>
            <a:pPr marL="0" indent="0">
              <a:buNone/>
            </a:pPr>
            <a:r>
              <a:rPr lang="ja-JP" altLang="en-US" sz="3200" dirty="0"/>
              <a:t>地域で見守り生活を送っていただき、様々な障がいがあってもご本人様が希望され、ご自身で選択できる生活を送るために医療・福祉での連携の形を作れればと思います。</a:t>
            </a:r>
            <a:endParaRPr lang="en-US" sz="3200" dirty="0"/>
          </a:p>
        </p:txBody>
      </p:sp>
      <p:grpSp>
        <p:nvGrpSpPr>
          <p:cNvPr id="7" name="グループ化 6">
            <a:extLst>
              <a:ext uri="{FF2B5EF4-FFF2-40B4-BE49-F238E27FC236}">
                <a16:creationId xmlns:a16="http://schemas.microsoft.com/office/drawing/2014/main" id="{F128E711-F5FD-4F72-B866-1256671DD289}"/>
              </a:ext>
            </a:extLst>
          </p:cNvPr>
          <p:cNvGrpSpPr/>
          <p:nvPr/>
        </p:nvGrpSpPr>
        <p:grpSpPr>
          <a:xfrm>
            <a:off x="165732" y="2278572"/>
            <a:ext cx="6151880" cy="4351338"/>
            <a:chOff x="838200" y="1904282"/>
            <a:chExt cx="6151880" cy="4272681"/>
          </a:xfrm>
        </p:grpSpPr>
        <p:pic>
          <p:nvPicPr>
            <p:cNvPr id="5" name="コンテンツ プレースホルダー 4">
              <a:extLst>
                <a:ext uri="{FF2B5EF4-FFF2-40B4-BE49-F238E27FC236}">
                  <a16:creationId xmlns:a16="http://schemas.microsoft.com/office/drawing/2014/main" id="{860EC870-9371-49B9-8270-C2780F9D752B}"/>
                </a:ext>
              </a:extLst>
            </p:cNvPr>
            <p:cNvPicPr>
              <a:picLocks noChangeAspect="1"/>
            </p:cNvPicPr>
            <p:nvPr/>
          </p:nvPicPr>
          <p:blipFill rotWithShape="1">
            <a:blip r:embed="rId3">
              <a:extLst>
                <a:ext uri="{28A0092B-C50C-407E-A947-70E740481C1C}">
                  <a14:useLocalDpi xmlns:a14="http://schemas.microsoft.com/office/drawing/2010/main" val="0"/>
                </a:ext>
              </a:extLst>
            </a:blip>
            <a:srcRect l="1" t="3113" r="14080" b="1"/>
            <a:stretch/>
          </p:blipFill>
          <p:spPr>
            <a:xfrm>
              <a:off x="838200" y="1904282"/>
              <a:ext cx="5355566" cy="4272681"/>
            </a:xfrm>
            <a:prstGeom prst="rect">
              <a:avLst/>
            </a:prstGeom>
          </p:spPr>
        </p:pic>
        <p:sp>
          <p:nvSpPr>
            <p:cNvPr id="6" name="正方形/長方形 5">
              <a:extLst>
                <a:ext uri="{FF2B5EF4-FFF2-40B4-BE49-F238E27FC236}">
                  <a16:creationId xmlns:a16="http://schemas.microsoft.com/office/drawing/2014/main" id="{5E7EEAC3-88C1-4E27-8EB0-1772EBE0FB62}"/>
                </a:ext>
              </a:extLst>
            </p:cNvPr>
            <p:cNvSpPr/>
            <p:nvPr/>
          </p:nvSpPr>
          <p:spPr>
            <a:xfrm>
              <a:off x="4836160" y="5466080"/>
              <a:ext cx="2153920" cy="6096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grpSp>
      <p:sp>
        <p:nvSpPr>
          <p:cNvPr id="8" name="円: 塗りつぶしなし 7">
            <a:extLst>
              <a:ext uri="{FF2B5EF4-FFF2-40B4-BE49-F238E27FC236}">
                <a16:creationId xmlns:a16="http://schemas.microsoft.com/office/drawing/2014/main" id="{6EDC057E-54E5-4F83-9E07-B7275586061C}"/>
              </a:ext>
            </a:extLst>
          </p:cNvPr>
          <p:cNvSpPr/>
          <p:nvPr/>
        </p:nvSpPr>
        <p:spPr>
          <a:xfrm>
            <a:off x="838200" y="2173513"/>
            <a:ext cx="4856671" cy="3812876"/>
          </a:xfrm>
          <a:prstGeom prst="donut">
            <a:avLst>
              <a:gd name="adj" fmla="val 8467"/>
            </a:avLst>
          </a:prstGeom>
          <a:gradFill>
            <a:gsLst>
              <a:gs pos="62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25" name="図 24">
            <a:extLst>
              <a:ext uri="{FF2B5EF4-FFF2-40B4-BE49-F238E27FC236}">
                <a16:creationId xmlns:a16="http://schemas.microsoft.com/office/drawing/2014/main" id="{0644B17C-572F-4CF1-AA0E-F3A5C0CB2A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428" y="1522591"/>
            <a:ext cx="1774184" cy="1774184"/>
          </a:xfrm>
          <a:prstGeom prst="rect">
            <a:avLst/>
          </a:prstGeom>
        </p:spPr>
      </p:pic>
      <p:pic>
        <p:nvPicPr>
          <p:cNvPr id="27" name="図 26">
            <a:extLst>
              <a:ext uri="{FF2B5EF4-FFF2-40B4-BE49-F238E27FC236}">
                <a16:creationId xmlns:a16="http://schemas.microsoft.com/office/drawing/2014/main" id="{C8586856-DED5-49CB-8D52-4C6487001DAA}"/>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5732" y="2470044"/>
            <a:ext cx="3109275" cy="1609907"/>
          </a:xfrm>
          <a:prstGeom prst="rect">
            <a:avLst/>
          </a:prstGeom>
        </p:spPr>
      </p:pic>
      <p:pic>
        <p:nvPicPr>
          <p:cNvPr id="13" name="図 12">
            <a:extLst>
              <a:ext uri="{FF2B5EF4-FFF2-40B4-BE49-F238E27FC236}">
                <a16:creationId xmlns:a16="http://schemas.microsoft.com/office/drawing/2014/main" id="{F2982972-87EC-4969-902A-F958EC09B648}"/>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30332" b="31361"/>
          <a:stretch/>
        </p:blipFill>
        <p:spPr>
          <a:xfrm>
            <a:off x="3782434" y="5155058"/>
            <a:ext cx="2313566" cy="880942"/>
          </a:xfrm>
          <a:prstGeom prst="rect">
            <a:avLst/>
          </a:prstGeom>
        </p:spPr>
      </p:pic>
    </p:spTree>
    <p:extLst>
      <p:ext uri="{BB962C8B-B14F-4D97-AF65-F5344CB8AC3E}">
        <p14:creationId xmlns:p14="http://schemas.microsoft.com/office/powerpoint/2010/main" val="234935543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158</Words>
  <Application>Microsoft Office PowerPoint</Application>
  <PresentationFormat>ワイド画面</PresentationFormat>
  <Paragraphs>9</Paragraphs>
  <Slides>3</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游ゴシック</vt:lpstr>
      <vt:lpstr>游ゴシック Light</vt:lpstr>
      <vt:lpstr>Arial</vt:lpstr>
      <vt:lpstr>Office テーマ</vt:lpstr>
      <vt:lpstr>PowerPoint プレゼンテーション</vt:lpstr>
      <vt:lpstr>訪問看護ステーションの活用</vt:lpstr>
      <vt:lpstr>今後・・・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砂本 信人</dc:creator>
  <cp:lastModifiedBy>田辺　寛</cp:lastModifiedBy>
  <cp:revision>3</cp:revision>
  <dcterms:created xsi:type="dcterms:W3CDTF">2020-01-18T07:33:14Z</dcterms:created>
  <dcterms:modified xsi:type="dcterms:W3CDTF">2020-01-20T09:11:33Z</dcterms:modified>
</cp:coreProperties>
</file>