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2" r:id="rId2"/>
    <p:sldId id="271" r:id="rId3"/>
    <p:sldId id="273" r:id="rId4"/>
  </p:sldIdLst>
  <p:sldSz cx="12801600" cy="9601200" type="A3"/>
  <p:notesSz cx="9872663" cy="6735763"/>
  <p:defaultTextStyle>
    <a:defPPr>
      <a:defRPr lang="ja-JP"/>
    </a:defPPr>
    <a:lvl1pPr marL="0" algn="l" defTabSz="1280006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1pPr>
    <a:lvl2pPr marL="640003" algn="l" defTabSz="1280006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2pPr>
    <a:lvl3pPr marL="1280006" algn="l" defTabSz="1280006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3pPr>
    <a:lvl4pPr marL="1920009" algn="l" defTabSz="1280006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4pPr>
    <a:lvl5pPr marL="2560013" algn="l" defTabSz="1280006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5pPr>
    <a:lvl6pPr marL="3200016" algn="l" defTabSz="1280006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6pPr>
    <a:lvl7pPr marL="3840019" algn="l" defTabSz="1280006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7pPr>
    <a:lvl8pPr marL="4480022" algn="l" defTabSz="1280006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8pPr>
    <a:lvl9pPr marL="5120025" algn="l" defTabSz="1280006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66"/>
    <a:srgbClr val="FFFF99"/>
    <a:srgbClr val="FFCCFF"/>
    <a:srgbClr val="CCFFFF"/>
    <a:srgbClr val="66CC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994" autoAdjust="0"/>
  </p:normalViewPr>
  <p:slideViewPr>
    <p:cSldViewPr>
      <p:cViewPr varScale="1">
        <p:scale>
          <a:sx n="49" d="100"/>
          <a:sy n="49" d="100"/>
        </p:scale>
        <p:origin x="1446" y="36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7" y="1"/>
            <a:ext cx="4278313" cy="337979"/>
          </a:xfrm>
          <a:prstGeom prst="rect">
            <a:avLst/>
          </a:prstGeom>
        </p:spPr>
        <p:txBody>
          <a:bodyPr vert="horz" lIns="91393" tIns="45697" rIns="91393" bIns="4569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2763" y="1"/>
            <a:ext cx="4278312" cy="337979"/>
          </a:xfrm>
          <a:prstGeom prst="rect">
            <a:avLst/>
          </a:prstGeom>
        </p:spPr>
        <p:txBody>
          <a:bodyPr vert="horz" lIns="91393" tIns="45697" rIns="91393" bIns="45697" rtlCol="0"/>
          <a:lstStyle>
            <a:lvl1pPr algn="r">
              <a:defRPr sz="1200"/>
            </a:lvl1pPr>
          </a:lstStyle>
          <a:p>
            <a:fld id="{6FB22697-DCCA-4431-8ED7-7536A4BC1729}" type="datetimeFigureOut">
              <a:rPr kumimoji="1" lang="ja-JP" altLang="en-US" smtClean="0"/>
              <a:t>2019/8/23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21063" y="841375"/>
            <a:ext cx="303053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3" tIns="45697" rIns="91393" bIns="4569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7432" y="3241738"/>
            <a:ext cx="7897813" cy="2651463"/>
          </a:xfrm>
          <a:prstGeom prst="rect">
            <a:avLst/>
          </a:prstGeom>
        </p:spPr>
        <p:txBody>
          <a:bodyPr vert="horz" lIns="91393" tIns="45697" rIns="91393" bIns="4569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7" y="6397788"/>
            <a:ext cx="4278313" cy="337979"/>
          </a:xfrm>
          <a:prstGeom prst="rect">
            <a:avLst/>
          </a:prstGeom>
        </p:spPr>
        <p:txBody>
          <a:bodyPr vert="horz" lIns="91393" tIns="45697" rIns="91393" bIns="4569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2763" y="6397788"/>
            <a:ext cx="4278312" cy="337979"/>
          </a:xfrm>
          <a:prstGeom prst="rect">
            <a:avLst/>
          </a:prstGeom>
        </p:spPr>
        <p:txBody>
          <a:bodyPr vert="horz" lIns="91393" tIns="45697" rIns="91393" bIns="45697" rtlCol="0" anchor="b"/>
          <a:lstStyle>
            <a:lvl1pPr algn="r">
              <a:defRPr sz="1200"/>
            </a:lvl1pPr>
          </a:lstStyle>
          <a:p>
            <a:fld id="{2A4CC570-51B5-416C-844F-92F3D50F89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9347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21063" y="841375"/>
            <a:ext cx="3030537" cy="22733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CC570-51B5-416C-844F-92F3D50F891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240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21063" y="841375"/>
            <a:ext cx="3030537" cy="22733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CC570-51B5-416C-844F-92F3D50F891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6866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60120" y="2982600"/>
            <a:ext cx="10881360" cy="205803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95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91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87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583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479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375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271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167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2019/8/23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2019/8/23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281160" y="384498"/>
            <a:ext cx="2880360" cy="819213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40080" y="384498"/>
            <a:ext cx="8427720" cy="819213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2019/8/23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845176" y="2589213"/>
            <a:ext cx="184731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ja-JP" altLang="ja-JP" sz="3360" dirty="0"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 userDrawn="1"/>
        </p:nvSpPr>
        <p:spPr bwMode="auto">
          <a:xfrm>
            <a:off x="10379076" y="8736648"/>
            <a:ext cx="2422525" cy="2862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ja-JP" altLang="ja-JP" sz="1260" dirty="0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134600" y="9201150"/>
            <a:ext cx="2667000" cy="28670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E8FFD-CCD0-46C1-AA85-5C8F14ECE4C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2329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2019/8/23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1239" y="6169661"/>
            <a:ext cx="10881360" cy="1906905"/>
          </a:xfrm>
        </p:spPr>
        <p:txBody>
          <a:bodyPr anchor="t"/>
          <a:lstStyle>
            <a:lvl1pPr algn="l">
              <a:defRPr sz="7841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011239" y="4069404"/>
            <a:ext cx="10881360" cy="2100262"/>
          </a:xfrm>
        </p:spPr>
        <p:txBody>
          <a:bodyPr anchor="b"/>
          <a:lstStyle>
            <a:lvl1pPr marL="0" indent="0">
              <a:buNone/>
              <a:defRPr sz="3920">
                <a:solidFill>
                  <a:schemeClr val="tx1">
                    <a:tint val="75000"/>
                  </a:schemeClr>
                </a:solidFill>
              </a:defRPr>
            </a:lvl1pPr>
            <a:lvl2pPr marL="895999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2pPr>
            <a:lvl3pPr marL="1791996" indent="0">
              <a:buNone/>
              <a:defRPr sz="3080">
                <a:solidFill>
                  <a:schemeClr val="tx1">
                    <a:tint val="75000"/>
                  </a:schemeClr>
                </a:solidFill>
              </a:defRPr>
            </a:lvl3pPr>
            <a:lvl4pPr marL="2687993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583993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479991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375988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271986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167984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2019/8/23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5460"/>
            </a:lvl1pPr>
            <a:lvl2pPr>
              <a:defRPr sz="4760"/>
            </a:lvl2pPr>
            <a:lvl3pPr>
              <a:defRPr sz="392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5460"/>
            </a:lvl1pPr>
            <a:lvl2pPr>
              <a:defRPr sz="4760"/>
            </a:lvl2pPr>
            <a:lvl3pPr>
              <a:defRPr sz="392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2019/8/23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40085" y="2149159"/>
            <a:ext cx="5656263" cy="895667"/>
          </a:xfrm>
        </p:spPr>
        <p:txBody>
          <a:bodyPr anchor="b"/>
          <a:lstStyle>
            <a:lvl1pPr marL="0" indent="0">
              <a:buNone/>
              <a:defRPr sz="4760" b="1"/>
            </a:lvl1pPr>
            <a:lvl2pPr marL="895999" indent="0">
              <a:buNone/>
              <a:defRPr sz="3920" b="1"/>
            </a:lvl2pPr>
            <a:lvl3pPr marL="1791996" indent="0">
              <a:buNone/>
              <a:defRPr sz="3500" b="1"/>
            </a:lvl3pPr>
            <a:lvl4pPr marL="2687993" indent="0">
              <a:buNone/>
              <a:defRPr sz="3080" b="1"/>
            </a:lvl4pPr>
            <a:lvl5pPr marL="3583993" indent="0">
              <a:buNone/>
              <a:defRPr sz="3080" b="1"/>
            </a:lvl5pPr>
            <a:lvl6pPr marL="4479991" indent="0">
              <a:buNone/>
              <a:defRPr sz="3080" b="1"/>
            </a:lvl6pPr>
            <a:lvl7pPr marL="5375988" indent="0">
              <a:buNone/>
              <a:defRPr sz="3080" b="1"/>
            </a:lvl7pPr>
            <a:lvl8pPr marL="6271986" indent="0">
              <a:buNone/>
              <a:defRPr sz="3080" b="1"/>
            </a:lvl8pPr>
            <a:lvl9pPr marL="7167984" indent="0">
              <a:buNone/>
              <a:defRPr sz="308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40085" y="3044824"/>
            <a:ext cx="5656263" cy="5531804"/>
          </a:xfrm>
        </p:spPr>
        <p:txBody>
          <a:bodyPr/>
          <a:lstStyle>
            <a:lvl1pPr>
              <a:defRPr sz="4760"/>
            </a:lvl1pPr>
            <a:lvl2pPr>
              <a:defRPr sz="3920"/>
            </a:lvl2pPr>
            <a:lvl3pPr>
              <a:defRPr sz="3500"/>
            </a:lvl3pPr>
            <a:lvl4pPr>
              <a:defRPr sz="3080"/>
            </a:lvl4pPr>
            <a:lvl5pPr>
              <a:defRPr sz="3080"/>
            </a:lvl5pPr>
            <a:lvl6pPr>
              <a:defRPr sz="3080"/>
            </a:lvl6pPr>
            <a:lvl7pPr>
              <a:defRPr sz="3080"/>
            </a:lvl7pPr>
            <a:lvl8pPr>
              <a:defRPr sz="3080"/>
            </a:lvl8pPr>
            <a:lvl9pPr>
              <a:defRPr sz="308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503042" y="2149159"/>
            <a:ext cx="5658484" cy="895667"/>
          </a:xfrm>
        </p:spPr>
        <p:txBody>
          <a:bodyPr anchor="b"/>
          <a:lstStyle>
            <a:lvl1pPr marL="0" indent="0">
              <a:buNone/>
              <a:defRPr sz="4760" b="1"/>
            </a:lvl1pPr>
            <a:lvl2pPr marL="895999" indent="0">
              <a:buNone/>
              <a:defRPr sz="3920" b="1"/>
            </a:lvl2pPr>
            <a:lvl3pPr marL="1791996" indent="0">
              <a:buNone/>
              <a:defRPr sz="3500" b="1"/>
            </a:lvl3pPr>
            <a:lvl4pPr marL="2687993" indent="0">
              <a:buNone/>
              <a:defRPr sz="3080" b="1"/>
            </a:lvl4pPr>
            <a:lvl5pPr marL="3583993" indent="0">
              <a:buNone/>
              <a:defRPr sz="3080" b="1"/>
            </a:lvl5pPr>
            <a:lvl6pPr marL="4479991" indent="0">
              <a:buNone/>
              <a:defRPr sz="3080" b="1"/>
            </a:lvl6pPr>
            <a:lvl7pPr marL="5375988" indent="0">
              <a:buNone/>
              <a:defRPr sz="3080" b="1"/>
            </a:lvl7pPr>
            <a:lvl8pPr marL="6271986" indent="0">
              <a:buNone/>
              <a:defRPr sz="3080" b="1"/>
            </a:lvl8pPr>
            <a:lvl9pPr marL="7167984" indent="0">
              <a:buNone/>
              <a:defRPr sz="308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503042" y="3044824"/>
            <a:ext cx="5658484" cy="5531804"/>
          </a:xfrm>
        </p:spPr>
        <p:txBody>
          <a:bodyPr/>
          <a:lstStyle>
            <a:lvl1pPr>
              <a:defRPr sz="4760"/>
            </a:lvl1pPr>
            <a:lvl2pPr>
              <a:defRPr sz="3920"/>
            </a:lvl2pPr>
            <a:lvl3pPr>
              <a:defRPr sz="3500"/>
            </a:lvl3pPr>
            <a:lvl4pPr>
              <a:defRPr sz="3080"/>
            </a:lvl4pPr>
            <a:lvl5pPr>
              <a:defRPr sz="3080"/>
            </a:lvl5pPr>
            <a:lvl6pPr>
              <a:defRPr sz="3080"/>
            </a:lvl6pPr>
            <a:lvl7pPr>
              <a:defRPr sz="3080"/>
            </a:lvl7pPr>
            <a:lvl8pPr>
              <a:defRPr sz="3080"/>
            </a:lvl8pPr>
            <a:lvl9pPr>
              <a:defRPr sz="308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2019/8/23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2019/8/23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2019/8/23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6" y="382270"/>
            <a:ext cx="4211639" cy="1626870"/>
          </a:xfrm>
        </p:spPr>
        <p:txBody>
          <a:bodyPr anchor="b"/>
          <a:lstStyle>
            <a:lvl1pPr algn="l">
              <a:defRPr sz="392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5072" y="382276"/>
            <a:ext cx="7156451" cy="8194358"/>
          </a:xfrm>
        </p:spPr>
        <p:txBody>
          <a:bodyPr/>
          <a:lstStyle>
            <a:lvl1pPr>
              <a:defRPr sz="6300"/>
            </a:lvl1pPr>
            <a:lvl2pPr>
              <a:defRPr sz="5460"/>
            </a:lvl2pPr>
            <a:lvl3pPr>
              <a:defRPr sz="4760"/>
            </a:lvl3pPr>
            <a:lvl4pPr>
              <a:defRPr sz="3920"/>
            </a:lvl4pPr>
            <a:lvl5pPr>
              <a:defRPr sz="3920"/>
            </a:lvl5pPr>
            <a:lvl6pPr>
              <a:defRPr sz="3920"/>
            </a:lvl6pPr>
            <a:lvl7pPr>
              <a:defRPr sz="3920"/>
            </a:lvl7pPr>
            <a:lvl8pPr>
              <a:defRPr sz="3920"/>
            </a:lvl8pPr>
            <a:lvl9pPr>
              <a:defRPr sz="392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40086" y="2009146"/>
            <a:ext cx="4211639" cy="6567488"/>
          </a:xfrm>
        </p:spPr>
        <p:txBody>
          <a:bodyPr/>
          <a:lstStyle>
            <a:lvl1pPr marL="0" indent="0">
              <a:buNone/>
              <a:defRPr sz="2800"/>
            </a:lvl1pPr>
            <a:lvl2pPr marL="895999" indent="0">
              <a:buNone/>
              <a:defRPr sz="2380"/>
            </a:lvl2pPr>
            <a:lvl3pPr marL="1791996" indent="0">
              <a:buNone/>
              <a:defRPr sz="1960"/>
            </a:lvl3pPr>
            <a:lvl4pPr marL="2687993" indent="0">
              <a:buNone/>
              <a:defRPr sz="1820"/>
            </a:lvl4pPr>
            <a:lvl5pPr marL="3583993" indent="0">
              <a:buNone/>
              <a:defRPr sz="1820"/>
            </a:lvl5pPr>
            <a:lvl6pPr marL="4479991" indent="0">
              <a:buNone/>
              <a:defRPr sz="1820"/>
            </a:lvl6pPr>
            <a:lvl7pPr marL="5375988" indent="0">
              <a:buNone/>
              <a:defRPr sz="1820"/>
            </a:lvl7pPr>
            <a:lvl8pPr marL="6271986" indent="0">
              <a:buNone/>
              <a:defRPr sz="1820"/>
            </a:lvl8pPr>
            <a:lvl9pPr marL="7167984" indent="0">
              <a:buNone/>
              <a:defRPr sz="182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2019/8/23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9203" y="6720843"/>
            <a:ext cx="7680960" cy="793433"/>
          </a:xfrm>
        </p:spPr>
        <p:txBody>
          <a:bodyPr anchor="b"/>
          <a:lstStyle>
            <a:lvl1pPr algn="l">
              <a:defRPr sz="392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6300"/>
            </a:lvl1pPr>
            <a:lvl2pPr marL="895999" indent="0">
              <a:buNone/>
              <a:defRPr sz="5460"/>
            </a:lvl2pPr>
            <a:lvl3pPr marL="1791996" indent="0">
              <a:buNone/>
              <a:defRPr sz="4760"/>
            </a:lvl3pPr>
            <a:lvl4pPr marL="2687993" indent="0">
              <a:buNone/>
              <a:defRPr sz="3920"/>
            </a:lvl4pPr>
            <a:lvl5pPr marL="3583993" indent="0">
              <a:buNone/>
              <a:defRPr sz="3920"/>
            </a:lvl5pPr>
            <a:lvl6pPr marL="4479991" indent="0">
              <a:buNone/>
              <a:defRPr sz="3920"/>
            </a:lvl6pPr>
            <a:lvl7pPr marL="5375988" indent="0">
              <a:buNone/>
              <a:defRPr sz="3920"/>
            </a:lvl7pPr>
            <a:lvl8pPr marL="6271986" indent="0">
              <a:buNone/>
              <a:defRPr sz="3920"/>
            </a:lvl8pPr>
            <a:lvl9pPr marL="7167984" indent="0">
              <a:buNone/>
              <a:defRPr sz="392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509203" y="7514276"/>
            <a:ext cx="7680960" cy="1126807"/>
          </a:xfrm>
        </p:spPr>
        <p:txBody>
          <a:bodyPr/>
          <a:lstStyle>
            <a:lvl1pPr marL="0" indent="0">
              <a:buNone/>
              <a:defRPr sz="2800"/>
            </a:lvl1pPr>
            <a:lvl2pPr marL="895999" indent="0">
              <a:buNone/>
              <a:defRPr sz="2380"/>
            </a:lvl2pPr>
            <a:lvl3pPr marL="1791996" indent="0">
              <a:buNone/>
              <a:defRPr sz="1960"/>
            </a:lvl3pPr>
            <a:lvl4pPr marL="2687993" indent="0">
              <a:buNone/>
              <a:defRPr sz="1820"/>
            </a:lvl4pPr>
            <a:lvl5pPr marL="3583993" indent="0">
              <a:buNone/>
              <a:defRPr sz="1820"/>
            </a:lvl5pPr>
            <a:lvl6pPr marL="4479991" indent="0">
              <a:buNone/>
              <a:defRPr sz="1820"/>
            </a:lvl6pPr>
            <a:lvl7pPr marL="5375988" indent="0">
              <a:buNone/>
              <a:defRPr sz="1820"/>
            </a:lvl7pPr>
            <a:lvl8pPr marL="6271986" indent="0">
              <a:buNone/>
              <a:defRPr sz="1820"/>
            </a:lvl8pPr>
            <a:lvl9pPr marL="7167984" indent="0">
              <a:buNone/>
              <a:defRPr sz="182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2019/8/23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40080" y="384494"/>
            <a:ext cx="11521440" cy="1600200"/>
          </a:xfrm>
          <a:prstGeom prst="rect">
            <a:avLst/>
          </a:prstGeom>
        </p:spPr>
        <p:txBody>
          <a:bodyPr vert="horz" lIns="128001" tIns="64001" rIns="128001" bIns="64001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128001" tIns="64001" rIns="128001" bIns="64001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40080" y="8898895"/>
            <a:ext cx="29870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l">
              <a:defRPr sz="2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2019/8/23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373880" y="8898895"/>
            <a:ext cx="40538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ctr">
              <a:defRPr sz="2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9174480" y="8898895"/>
            <a:ext cx="29870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2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791996" rtl="0" eaLnBrk="1" latinLnBrk="0" hangingPunct="1">
        <a:spcBef>
          <a:spcPct val="0"/>
        </a:spcBef>
        <a:buNone/>
        <a:defRPr kumimoji="1" sz="868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72000" indent="-672000" algn="l" defTabSz="1791996" rtl="0" eaLnBrk="1" latinLnBrk="0" hangingPunct="1">
        <a:spcBef>
          <a:spcPct val="20000"/>
        </a:spcBef>
        <a:buFont typeface="Arial" pitchFamily="34" charset="0"/>
        <a:buChar char="•"/>
        <a:defRPr kumimoji="1"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455997" indent="-560000" algn="l" defTabSz="1791996" rtl="0" eaLnBrk="1" latinLnBrk="0" hangingPunct="1">
        <a:spcBef>
          <a:spcPct val="20000"/>
        </a:spcBef>
        <a:buFont typeface="Arial" pitchFamily="34" charset="0"/>
        <a:buChar char="–"/>
        <a:defRPr kumimoji="1" sz="5460" kern="1200">
          <a:solidFill>
            <a:schemeClr val="tx1"/>
          </a:solidFill>
          <a:latin typeface="+mn-lt"/>
          <a:ea typeface="+mn-ea"/>
          <a:cs typeface="+mn-cs"/>
        </a:defRPr>
      </a:lvl2pPr>
      <a:lvl3pPr marL="2239996" indent="-448000" algn="l" defTabSz="1791996" rtl="0" eaLnBrk="1" latinLnBrk="0" hangingPunct="1">
        <a:spcBef>
          <a:spcPct val="20000"/>
        </a:spcBef>
        <a:buFont typeface="Arial" pitchFamily="34" charset="0"/>
        <a:buChar char="•"/>
        <a:defRPr kumimoji="1" sz="4760" kern="1200">
          <a:solidFill>
            <a:schemeClr val="tx1"/>
          </a:solidFill>
          <a:latin typeface="+mn-lt"/>
          <a:ea typeface="+mn-ea"/>
          <a:cs typeface="+mn-cs"/>
        </a:defRPr>
      </a:lvl3pPr>
      <a:lvl4pPr marL="3135993" indent="-448000" algn="l" defTabSz="1791996" rtl="0" eaLnBrk="1" latinLnBrk="0" hangingPunct="1">
        <a:spcBef>
          <a:spcPct val="20000"/>
        </a:spcBef>
        <a:buFont typeface="Arial" pitchFamily="34" charset="0"/>
        <a:buChar char="–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4pPr>
      <a:lvl5pPr marL="4031990" indent="-448000" algn="l" defTabSz="1791996" rtl="0" eaLnBrk="1" latinLnBrk="0" hangingPunct="1">
        <a:spcBef>
          <a:spcPct val="20000"/>
        </a:spcBef>
        <a:buFont typeface="Arial" pitchFamily="34" charset="0"/>
        <a:buChar char="»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5pPr>
      <a:lvl6pPr marL="4927989" indent="-448000" algn="l" defTabSz="1791996" rtl="0" eaLnBrk="1" latinLnBrk="0" hangingPunct="1">
        <a:spcBef>
          <a:spcPct val="20000"/>
        </a:spcBef>
        <a:buFont typeface="Arial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6pPr>
      <a:lvl7pPr marL="5823986" indent="-448000" algn="l" defTabSz="1791996" rtl="0" eaLnBrk="1" latinLnBrk="0" hangingPunct="1">
        <a:spcBef>
          <a:spcPct val="20000"/>
        </a:spcBef>
        <a:buFont typeface="Arial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7pPr>
      <a:lvl8pPr marL="6719987" indent="-448000" algn="l" defTabSz="1791996" rtl="0" eaLnBrk="1" latinLnBrk="0" hangingPunct="1">
        <a:spcBef>
          <a:spcPct val="20000"/>
        </a:spcBef>
        <a:buFont typeface="Arial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8pPr>
      <a:lvl9pPr marL="7615985" indent="-448000" algn="l" defTabSz="1791996" rtl="0" eaLnBrk="1" latinLnBrk="0" hangingPunct="1">
        <a:spcBef>
          <a:spcPct val="20000"/>
        </a:spcBef>
        <a:buFont typeface="Arial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791996" rtl="0" eaLnBrk="1" latinLnBrk="0" hangingPunct="1"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95999" algn="l" defTabSz="1791996" rtl="0" eaLnBrk="1" latinLnBrk="0" hangingPunct="1"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91996" algn="l" defTabSz="1791996" rtl="0" eaLnBrk="1" latinLnBrk="0" hangingPunct="1"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87993" algn="l" defTabSz="1791996" rtl="0" eaLnBrk="1" latinLnBrk="0" hangingPunct="1"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83993" algn="l" defTabSz="1791996" rtl="0" eaLnBrk="1" latinLnBrk="0" hangingPunct="1"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479991" algn="l" defTabSz="1791996" rtl="0" eaLnBrk="1" latinLnBrk="0" hangingPunct="1"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375988" algn="l" defTabSz="1791996" rtl="0" eaLnBrk="1" latinLnBrk="0" hangingPunct="1"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271986" algn="l" defTabSz="1791996" rtl="0" eaLnBrk="1" latinLnBrk="0" hangingPunct="1"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167984" algn="l" defTabSz="1791996" rtl="0" eaLnBrk="1" latinLnBrk="0" hangingPunct="1"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B70CDB-7E4C-474A-A5A0-3BCB74169A46}" type="slidenum">
              <a:rPr lang="en-US" altLang="ja-JP" smtClean="0"/>
              <a:pPr>
                <a:defRPr/>
              </a:pPr>
              <a:t>1</a:t>
            </a:fld>
            <a:endParaRPr lang="en-US" altLang="ja-JP" dirty="0"/>
          </a:p>
        </p:txBody>
      </p:sp>
      <p:sp>
        <p:nvSpPr>
          <p:cNvPr id="7" name="タイトル 1"/>
          <p:cNvSpPr>
            <a:spLocks noGrp="1"/>
          </p:cNvSpPr>
          <p:nvPr/>
        </p:nvSpPr>
        <p:spPr bwMode="auto">
          <a:xfrm>
            <a:off x="2656384" y="2352328"/>
            <a:ext cx="803116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i="1">
                <a:solidFill>
                  <a:schemeClr val="tx2"/>
                </a:solidFill>
                <a:latin typeface="Arial Black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i="1">
                <a:solidFill>
                  <a:schemeClr val="tx2"/>
                </a:solidFill>
                <a:latin typeface="Arial Black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i="1">
                <a:solidFill>
                  <a:schemeClr val="tx2"/>
                </a:solidFill>
                <a:latin typeface="Arial Black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i="1">
                <a:solidFill>
                  <a:schemeClr val="tx2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 i="1">
                <a:solidFill>
                  <a:schemeClr val="tx2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 i="1">
                <a:solidFill>
                  <a:schemeClr val="tx2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 i="1">
                <a:solidFill>
                  <a:schemeClr val="tx2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 i="1">
                <a:solidFill>
                  <a:schemeClr val="tx2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5400" b="1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港湾戦略について</a:t>
            </a:r>
            <a:r>
              <a:rPr lang="en-US" altLang="ja-JP" sz="5400" b="1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5400" b="1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b="1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b="1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endParaRPr lang="en-US" altLang="ja-JP" i="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en-US" altLang="ja-JP" i="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i="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endParaRPr kumimoji="1" lang="ja-JP" altLang="en-US" sz="2400" i="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417225" y="386368"/>
            <a:ext cx="3384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2019.8.27</a:t>
            </a:r>
            <a:endParaRPr lang="en-US" altLang="ja-JP" sz="2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</a:t>
            </a:r>
            <a:r>
              <a:rPr lang="en-US" altLang="ja-JP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</a:t>
            </a:r>
            <a:r>
              <a:rPr lang="ja-JP" altLang="en-US" sz="2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</a:t>
            </a:r>
            <a:r>
              <a:rPr lang="ja-JP" altLang="en-US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副首都推進本部会議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0134600" y="1128192"/>
            <a:ext cx="2298969" cy="64269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2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ja-JP" altLang="en-US" sz="2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５－２</a:t>
            </a:r>
            <a:endParaRPr lang="ja-JP" altLang="en-US" sz="2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744616" y="5917560"/>
            <a:ext cx="43915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　都市整備部</a:t>
            </a:r>
            <a:endParaRPr lang="en-US" altLang="ja-JP" sz="3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大阪市　港湾局</a:t>
            </a:r>
            <a:endParaRPr lang="en-US" altLang="ja-JP" sz="3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68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" r="19339" b="6012"/>
          <a:stretch/>
        </p:blipFill>
        <p:spPr>
          <a:xfrm>
            <a:off x="4724067" y="2952099"/>
            <a:ext cx="3731646" cy="5968025"/>
          </a:xfrm>
          <a:prstGeom prst="rect">
            <a:avLst/>
          </a:prstGeom>
        </p:spPr>
      </p:pic>
      <p:sp>
        <p:nvSpPr>
          <p:cNvPr id="7" name="楕円 6"/>
          <p:cNvSpPr/>
          <p:nvPr/>
        </p:nvSpPr>
        <p:spPr>
          <a:xfrm rot="14997431">
            <a:off x="5665285" y="2430156"/>
            <a:ext cx="1914639" cy="3093270"/>
          </a:xfrm>
          <a:prstGeom prst="ellipse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8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楕円 27"/>
          <p:cNvSpPr/>
          <p:nvPr/>
        </p:nvSpPr>
        <p:spPr>
          <a:xfrm rot="1701443">
            <a:off x="5544981" y="4627562"/>
            <a:ext cx="2480408" cy="3064511"/>
          </a:xfrm>
          <a:prstGeom prst="ellipse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68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楕円 21"/>
          <p:cNvSpPr/>
          <p:nvPr/>
        </p:nvSpPr>
        <p:spPr>
          <a:xfrm>
            <a:off x="7230372" y="3949801"/>
            <a:ext cx="216416" cy="2164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5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楕円 52"/>
          <p:cNvSpPr/>
          <p:nvPr/>
        </p:nvSpPr>
        <p:spPr>
          <a:xfrm>
            <a:off x="6640033" y="3942574"/>
            <a:ext cx="216416" cy="2164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5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4" name="直線コネクタ 53"/>
          <p:cNvCxnSpPr>
            <a:stCxn id="101" idx="1"/>
            <a:endCxn id="53" idx="6"/>
          </p:cNvCxnSpPr>
          <p:nvPr/>
        </p:nvCxnSpPr>
        <p:spPr>
          <a:xfrm flipH="1">
            <a:off x="6856449" y="3688457"/>
            <a:ext cx="1131687" cy="362325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楕円 48"/>
          <p:cNvSpPr/>
          <p:nvPr/>
        </p:nvSpPr>
        <p:spPr>
          <a:xfrm>
            <a:off x="5957978" y="6920746"/>
            <a:ext cx="216416" cy="2164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5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楕円 49"/>
          <p:cNvSpPr/>
          <p:nvPr/>
        </p:nvSpPr>
        <p:spPr>
          <a:xfrm>
            <a:off x="7303235" y="5108691"/>
            <a:ext cx="216416" cy="2164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5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" name="楕円 61"/>
          <p:cNvSpPr/>
          <p:nvPr/>
        </p:nvSpPr>
        <p:spPr>
          <a:xfrm>
            <a:off x="7063107" y="3716026"/>
            <a:ext cx="216416" cy="2164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5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3" name="楕円 62"/>
          <p:cNvSpPr/>
          <p:nvPr/>
        </p:nvSpPr>
        <p:spPr>
          <a:xfrm>
            <a:off x="6619943" y="4354662"/>
            <a:ext cx="216416" cy="2164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5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8" name="直線コネクタ 67"/>
          <p:cNvCxnSpPr>
            <a:stCxn id="93" idx="1"/>
            <a:endCxn id="63" idx="6"/>
          </p:cNvCxnSpPr>
          <p:nvPr/>
        </p:nvCxnSpPr>
        <p:spPr>
          <a:xfrm flipH="1" flipV="1">
            <a:off x="6836359" y="4462870"/>
            <a:ext cx="827921" cy="14401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楕円 74"/>
          <p:cNvSpPr/>
          <p:nvPr/>
        </p:nvSpPr>
        <p:spPr>
          <a:xfrm>
            <a:off x="7073086" y="4350288"/>
            <a:ext cx="216416" cy="2164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5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77" name="直線コネクタ 76"/>
          <p:cNvCxnSpPr>
            <a:stCxn id="140" idx="1"/>
          </p:cNvCxnSpPr>
          <p:nvPr/>
        </p:nvCxnSpPr>
        <p:spPr>
          <a:xfrm flipH="1">
            <a:off x="7105635" y="3144445"/>
            <a:ext cx="350279" cy="410149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楕円 83"/>
          <p:cNvSpPr/>
          <p:nvPr/>
        </p:nvSpPr>
        <p:spPr>
          <a:xfrm>
            <a:off x="6298877" y="6860752"/>
            <a:ext cx="216416" cy="2164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5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8569039" y="7380076"/>
            <a:ext cx="657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2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集貨</a:t>
            </a:r>
            <a:r>
              <a:rPr lang="en-US" altLang="ja-JP" sz="12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2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200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89" name="直線コネクタ 88"/>
          <p:cNvCxnSpPr/>
          <p:nvPr/>
        </p:nvCxnSpPr>
        <p:spPr>
          <a:xfrm flipH="1" flipV="1">
            <a:off x="7482272" y="5314132"/>
            <a:ext cx="241515" cy="57227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>
            <a:stCxn id="92" idx="1"/>
            <a:endCxn id="84" idx="5"/>
          </p:cNvCxnSpPr>
          <p:nvPr/>
        </p:nvCxnSpPr>
        <p:spPr>
          <a:xfrm flipH="1" flipV="1">
            <a:off x="6483600" y="7045475"/>
            <a:ext cx="1403923" cy="459729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フリーフォーム 37"/>
          <p:cNvSpPr/>
          <p:nvPr/>
        </p:nvSpPr>
        <p:spPr>
          <a:xfrm rot="890073">
            <a:off x="7718962" y="4664317"/>
            <a:ext cx="2533629" cy="497057"/>
          </a:xfrm>
          <a:custGeom>
            <a:avLst/>
            <a:gdLst>
              <a:gd name="connsiteX0" fmla="*/ 0 w 638628"/>
              <a:gd name="connsiteY0" fmla="*/ 0 h 1117600"/>
              <a:gd name="connsiteX1" fmla="*/ 72571 w 638628"/>
              <a:gd name="connsiteY1" fmla="*/ 130628 h 1117600"/>
              <a:gd name="connsiteX2" fmla="*/ 145143 w 638628"/>
              <a:gd name="connsiteY2" fmla="*/ 275771 h 1117600"/>
              <a:gd name="connsiteX3" fmla="*/ 348343 w 638628"/>
              <a:gd name="connsiteY3" fmla="*/ 667657 h 1117600"/>
              <a:gd name="connsiteX4" fmla="*/ 537028 w 638628"/>
              <a:gd name="connsiteY4" fmla="*/ 1001485 h 1117600"/>
              <a:gd name="connsiteX5" fmla="*/ 566057 w 638628"/>
              <a:gd name="connsiteY5" fmla="*/ 1059543 h 1117600"/>
              <a:gd name="connsiteX6" fmla="*/ 624114 w 638628"/>
              <a:gd name="connsiteY6" fmla="*/ 1103085 h 1117600"/>
              <a:gd name="connsiteX7" fmla="*/ 638628 w 638628"/>
              <a:gd name="connsiteY7" fmla="*/ 1117600 h 1117600"/>
              <a:gd name="connsiteX0" fmla="*/ 0 w 638628"/>
              <a:gd name="connsiteY0" fmla="*/ 0 h 1117600"/>
              <a:gd name="connsiteX1" fmla="*/ 145143 w 638628"/>
              <a:gd name="connsiteY1" fmla="*/ 275771 h 1117600"/>
              <a:gd name="connsiteX2" fmla="*/ 348343 w 638628"/>
              <a:gd name="connsiteY2" fmla="*/ 667657 h 1117600"/>
              <a:gd name="connsiteX3" fmla="*/ 537028 w 638628"/>
              <a:gd name="connsiteY3" fmla="*/ 1001485 h 1117600"/>
              <a:gd name="connsiteX4" fmla="*/ 566057 w 638628"/>
              <a:gd name="connsiteY4" fmla="*/ 1059543 h 1117600"/>
              <a:gd name="connsiteX5" fmla="*/ 624114 w 638628"/>
              <a:gd name="connsiteY5" fmla="*/ 1103085 h 1117600"/>
              <a:gd name="connsiteX6" fmla="*/ 638628 w 638628"/>
              <a:gd name="connsiteY6" fmla="*/ 1117600 h 1117600"/>
              <a:gd name="connsiteX0" fmla="*/ 0 w 638628"/>
              <a:gd name="connsiteY0" fmla="*/ 0 h 1117600"/>
              <a:gd name="connsiteX1" fmla="*/ 145143 w 638628"/>
              <a:gd name="connsiteY1" fmla="*/ 275771 h 1117600"/>
              <a:gd name="connsiteX2" fmla="*/ 348343 w 638628"/>
              <a:gd name="connsiteY2" fmla="*/ 667657 h 1117600"/>
              <a:gd name="connsiteX3" fmla="*/ 537028 w 638628"/>
              <a:gd name="connsiteY3" fmla="*/ 1001485 h 1117600"/>
              <a:gd name="connsiteX4" fmla="*/ 624114 w 638628"/>
              <a:gd name="connsiteY4" fmla="*/ 1103085 h 1117600"/>
              <a:gd name="connsiteX5" fmla="*/ 638628 w 638628"/>
              <a:gd name="connsiteY5" fmla="*/ 1117600 h 1117600"/>
              <a:gd name="connsiteX0" fmla="*/ 0 w 624114"/>
              <a:gd name="connsiteY0" fmla="*/ 0 h 1103085"/>
              <a:gd name="connsiteX1" fmla="*/ 145143 w 624114"/>
              <a:gd name="connsiteY1" fmla="*/ 275771 h 1103085"/>
              <a:gd name="connsiteX2" fmla="*/ 348343 w 624114"/>
              <a:gd name="connsiteY2" fmla="*/ 667657 h 1103085"/>
              <a:gd name="connsiteX3" fmla="*/ 537028 w 624114"/>
              <a:gd name="connsiteY3" fmla="*/ 1001485 h 1103085"/>
              <a:gd name="connsiteX4" fmla="*/ 624114 w 624114"/>
              <a:gd name="connsiteY4" fmla="*/ 1103085 h 1103085"/>
              <a:gd name="connsiteX0" fmla="*/ 0 w 951724"/>
              <a:gd name="connsiteY0" fmla="*/ 0 h 1055568"/>
              <a:gd name="connsiteX1" fmla="*/ 472753 w 951724"/>
              <a:gd name="connsiteY1" fmla="*/ 228254 h 1055568"/>
              <a:gd name="connsiteX2" fmla="*/ 675953 w 951724"/>
              <a:gd name="connsiteY2" fmla="*/ 620140 h 1055568"/>
              <a:gd name="connsiteX3" fmla="*/ 864638 w 951724"/>
              <a:gd name="connsiteY3" fmla="*/ 953968 h 1055568"/>
              <a:gd name="connsiteX4" fmla="*/ 951724 w 951724"/>
              <a:gd name="connsiteY4" fmla="*/ 1055568 h 1055568"/>
              <a:gd name="connsiteX0" fmla="*/ 0 w 951724"/>
              <a:gd name="connsiteY0" fmla="*/ 0 h 1055568"/>
              <a:gd name="connsiteX1" fmla="*/ 534886 w 951724"/>
              <a:gd name="connsiteY1" fmla="*/ 191296 h 1055568"/>
              <a:gd name="connsiteX2" fmla="*/ 675953 w 951724"/>
              <a:gd name="connsiteY2" fmla="*/ 620140 h 1055568"/>
              <a:gd name="connsiteX3" fmla="*/ 864638 w 951724"/>
              <a:gd name="connsiteY3" fmla="*/ 953968 h 1055568"/>
              <a:gd name="connsiteX4" fmla="*/ 951724 w 951724"/>
              <a:gd name="connsiteY4" fmla="*/ 1055568 h 1055568"/>
              <a:gd name="connsiteX0" fmla="*/ 0 w 951724"/>
              <a:gd name="connsiteY0" fmla="*/ 0 h 1055568"/>
              <a:gd name="connsiteX1" fmla="*/ 534886 w 951724"/>
              <a:gd name="connsiteY1" fmla="*/ 191296 h 1055568"/>
              <a:gd name="connsiteX2" fmla="*/ 930133 w 951724"/>
              <a:gd name="connsiteY2" fmla="*/ 335038 h 1055568"/>
              <a:gd name="connsiteX3" fmla="*/ 864638 w 951724"/>
              <a:gd name="connsiteY3" fmla="*/ 953968 h 1055568"/>
              <a:gd name="connsiteX4" fmla="*/ 951724 w 951724"/>
              <a:gd name="connsiteY4" fmla="*/ 1055568 h 1055568"/>
              <a:gd name="connsiteX0" fmla="*/ 0 w 1096282"/>
              <a:gd name="connsiteY0" fmla="*/ 0 h 1055568"/>
              <a:gd name="connsiteX1" fmla="*/ 534886 w 1096282"/>
              <a:gd name="connsiteY1" fmla="*/ 191296 h 1055568"/>
              <a:gd name="connsiteX2" fmla="*/ 930133 w 1096282"/>
              <a:gd name="connsiteY2" fmla="*/ 335038 h 1055568"/>
              <a:gd name="connsiteX3" fmla="*/ 1096224 w 1096282"/>
              <a:gd name="connsiteY3" fmla="*/ 341527 h 1055568"/>
              <a:gd name="connsiteX4" fmla="*/ 951724 w 1096282"/>
              <a:gd name="connsiteY4" fmla="*/ 1055568 h 1055568"/>
              <a:gd name="connsiteX0" fmla="*/ 0 w 1096224"/>
              <a:gd name="connsiteY0" fmla="*/ 0 h 341527"/>
              <a:gd name="connsiteX1" fmla="*/ 534886 w 1096224"/>
              <a:gd name="connsiteY1" fmla="*/ 191296 h 341527"/>
              <a:gd name="connsiteX2" fmla="*/ 930133 w 1096224"/>
              <a:gd name="connsiteY2" fmla="*/ 335038 h 341527"/>
              <a:gd name="connsiteX3" fmla="*/ 1096224 w 1096224"/>
              <a:gd name="connsiteY3" fmla="*/ 341527 h 341527"/>
              <a:gd name="connsiteX0" fmla="*/ 0 w 1096224"/>
              <a:gd name="connsiteY0" fmla="*/ 0 h 341527"/>
              <a:gd name="connsiteX1" fmla="*/ 534886 w 1096224"/>
              <a:gd name="connsiteY1" fmla="*/ 191296 h 341527"/>
              <a:gd name="connsiteX2" fmla="*/ 930133 w 1096224"/>
              <a:gd name="connsiteY2" fmla="*/ 335038 h 341527"/>
              <a:gd name="connsiteX3" fmla="*/ 1096224 w 1096224"/>
              <a:gd name="connsiteY3" fmla="*/ 341527 h 341527"/>
              <a:gd name="connsiteX0" fmla="*/ 0 w 1096224"/>
              <a:gd name="connsiteY0" fmla="*/ 0 h 341527"/>
              <a:gd name="connsiteX1" fmla="*/ 534886 w 1096224"/>
              <a:gd name="connsiteY1" fmla="*/ 191296 h 341527"/>
              <a:gd name="connsiteX2" fmla="*/ 930133 w 1096224"/>
              <a:gd name="connsiteY2" fmla="*/ 335038 h 341527"/>
              <a:gd name="connsiteX3" fmla="*/ 1096224 w 1096224"/>
              <a:gd name="connsiteY3" fmla="*/ 341527 h 341527"/>
              <a:gd name="connsiteX0" fmla="*/ 0 w 1096224"/>
              <a:gd name="connsiteY0" fmla="*/ 0 h 346761"/>
              <a:gd name="connsiteX1" fmla="*/ 534886 w 1096224"/>
              <a:gd name="connsiteY1" fmla="*/ 201855 h 346761"/>
              <a:gd name="connsiteX2" fmla="*/ 930133 w 1096224"/>
              <a:gd name="connsiteY2" fmla="*/ 335038 h 346761"/>
              <a:gd name="connsiteX3" fmla="*/ 1096224 w 1096224"/>
              <a:gd name="connsiteY3" fmla="*/ 341527 h 346761"/>
              <a:gd name="connsiteX0" fmla="*/ 0 w 1096224"/>
              <a:gd name="connsiteY0" fmla="*/ 0 h 353495"/>
              <a:gd name="connsiteX1" fmla="*/ 534886 w 1096224"/>
              <a:gd name="connsiteY1" fmla="*/ 201855 h 353495"/>
              <a:gd name="connsiteX2" fmla="*/ 930133 w 1096224"/>
              <a:gd name="connsiteY2" fmla="*/ 335038 h 353495"/>
              <a:gd name="connsiteX3" fmla="*/ 965189 w 1096224"/>
              <a:gd name="connsiteY3" fmla="*/ 353016 h 353495"/>
              <a:gd name="connsiteX4" fmla="*/ 1096224 w 1096224"/>
              <a:gd name="connsiteY4" fmla="*/ 341527 h 353495"/>
              <a:gd name="connsiteX0" fmla="*/ 0 w 1199982"/>
              <a:gd name="connsiteY0" fmla="*/ 0 h 353495"/>
              <a:gd name="connsiteX1" fmla="*/ 534886 w 1199982"/>
              <a:gd name="connsiteY1" fmla="*/ 201855 h 353495"/>
              <a:gd name="connsiteX2" fmla="*/ 930133 w 1199982"/>
              <a:gd name="connsiteY2" fmla="*/ 335038 h 353495"/>
              <a:gd name="connsiteX3" fmla="*/ 965189 w 1199982"/>
              <a:gd name="connsiteY3" fmla="*/ 353016 h 353495"/>
              <a:gd name="connsiteX4" fmla="*/ 1199982 w 1199982"/>
              <a:gd name="connsiteY4" fmla="*/ 341527 h 353495"/>
              <a:gd name="connsiteX0" fmla="*/ 0 w 1602732"/>
              <a:gd name="connsiteY0" fmla="*/ 74845 h 428340"/>
              <a:gd name="connsiteX1" fmla="*/ 534886 w 1602732"/>
              <a:gd name="connsiteY1" fmla="*/ 276700 h 428340"/>
              <a:gd name="connsiteX2" fmla="*/ 930133 w 1602732"/>
              <a:gd name="connsiteY2" fmla="*/ 409883 h 428340"/>
              <a:gd name="connsiteX3" fmla="*/ 965189 w 1602732"/>
              <a:gd name="connsiteY3" fmla="*/ 427861 h 428340"/>
              <a:gd name="connsiteX4" fmla="*/ 1602732 w 1602732"/>
              <a:gd name="connsiteY4" fmla="*/ 0 h 428340"/>
              <a:gd name="connsiteX0" fmla="*/ 0 w 1602732"/>
              <a:gd name="connsiteY0" fmla="*/ 74845 h 411230"/>
              <a:gd name="connsiteX1" fmla="*/ 534886 w 1602732"/>
              <a:gd name="connsiteY1" fmla="*/ 276700 h 411230"/>
              <a:gd name="connsiteX2" fmla="*/ 930133 w 1602732"/>
              <a:gd name="connsiteY2" fmla="*/ 409883 h 411230"/>
              <a:gd name="connsiteX3" fmla="*/ 1059082 w 1602732"/>
              <a:gd name="connsiteY3" fmla="*/ 99601 h 411230"/>
              <a:gd name="connsiteX4" fmla="*/ 1602732 w 1602732"/>
              <a:gd name="connsiteY4" fmla="*/ 0 h 411230"/>
              <a:gd name="connsiteX0" fmla="*/ 0 w 1602732"/>
              <a:gd name="connsiteY0" fmla="*/ 74845 h 411230"/>
              <a:gd name="connsiteX1" fmla="*/ 621299 w 1602732"/>
              <a:gd name="connsiteY1" fmla="*/ 111663 h 411230"/>
              <a:gd name="connsiteX2" fmla="*/ 930133 w 1602732"/>
              <a:gd name="connsiteY2" fmla="*/ 409883 h 411230"/>
              <a:gd name="connsiteX3" fmla="*/ 1059082 w 1602732"/>
              <a:gd name="connsiteY3" fmla="*/ 99601 h 411230"/>
              <a:gd name="connsiteX4" fmla="*/ 1602732 w 1602732"/>
              <a:gd name="connsiteY4" fmla="*/ 0 h 411230"/>
              <a:gd name="connsiteX0" fmla="*/ 0 w 1602732"/>
              <a:gd name="connsiteY0" fmla="*/ 74845 h 111663"/>
              <a:gd name="connsiteX1" fmla="*/ 621299 w 1602732"/>
              <a:gd name="connsiteY1" fmla="*/ 111663 h 111663"/>
              <a:gd name="connsiteX2" fmla="*/ 1059082 w 1602732"/>
              <a:gd name="connsiteY2" fmla="*/ 99601 h 111663"/>
              <a:gd name="connsiteX3" fmla="*/ 1602732 w 1602732"/>
              <a:gd name="connsiteY3" fmla="*/ 0 h 111663"/>
              <a:gd name="connsiteX0" fmla="*/ 0 w 1602732"/>
              <a:gd name="connsiteY0" fmla="*/ 74845 h 102460"/>
              <a:gd name="connsiteX1" fmla="*/ 1059082 w 1602732"/>
              <a:gd name="connsiteY1" fmla="*/ 99601 h 102460"/>
              <a:gd name="connsiteX2" fmla="*/ 1602732 w 1602732"/>
              <a:gd name="connsiteY2" fmla="*/ 0 h 102460"/>
              <a:gd name="connsiteX0" fmla="*/ 0 w 1604529"/>
              <a:gd name="connsiteY0" fmla="*/ 175383 h 175659"/>
              <a:gd name="connsiteX1" fmla="*/ 1060879 w 1604529"/>
              <a:gd name="connsiteY1" fmla="*/ 99601 h 175659"/>
              <a:gd name="connsiteX2" fmla="*/ 1604529 w 1604529"/>
              <a:gd name="connsiteY2" fmla="*/ 0 h 175659"/>
              <a:gd name="connsiteX0" fmla="*/ 0 w 1536271"/>
              <a:gd name="connsiteY0" fmla="*/ 313899 h 313993"/>
              <a:gd name="connsiteX1" fmla="*/ 992621 w 1536271"/>
              <a:gd name="connsiteY1" fmla="*/ 99601 h 313993"/>
              <a:gd name="connsiteX2" fmla="*/ 1536271 w 1536271"/>
              <a:gd name="connsiteY2" fmla="*/ 0 h 313993"/>
              <a:gd name="connsiteX0" fmla="*/ 0 w 1536271"/>
              <a:gd name="connsiteY0" fmla="*/ 313899 h 314105"/>
              <a:gd name="connsiteX1" fmla="*/ 990436 w 1536271"/>
              <a:gd name="connsiteY1" fmla="*/ 213751 h 314105"/>
              <a:gd name="connsiteX2" fmla="*/ 1536271 w 1536271"/>
              <a:gd name="connsiteY2" fmla="*/ 0 h 314105"/>
              <a:gd name="connsiteX0" fmla="*/ 0 w 1367957"/>
              <a:gd name="connsiteY0" fmla="*/ 263340 h 263546"/>
              <a:gd name="connsiteX1" fmla="*/ 990436 w 1367957"/>
              <a:gd name="connsiteY1" fmla="*/ 163192 h 263546"/>
              <a:gd name="connsiteX2" fmla="*/ 1367957 w 1367957"/>
              <a:gd name="connsiteY2" fmla="*/ 0 h 263546"/>
              <a:gd name="connsiteX0" fmla="*/ 0 w 1367957"/>
              <a:gd name="connsiteY0" fmla="*/ 263340 h 263340"/>
              <a:gd name="connsiteX1" fmla="*/ 990436 w 1367957"/>
              <a:gd name="connsiteY1" fmla="*/ 163192 h 263340"/>
              <a:gd name="connsiteX2" fmla="*/ 1367957 w 1367957"/>
              <a:gd name="connsiteY2" fmla="*/ 0 h 263340"/>
              <a:gd name="connsiteX0" fmla="*/ 0 w 1367957"/>
              <a:gd name="connsiteY0" fmla="*/ 263340 h 263340"/>
              <a:gd name="connsiteX1" fmla="*/ 990436 w 1367957"/>
              <a:gd name="connsiteY1" fmla="*/ 163192 h 263340"/>
              <a:gd name="connsiteX2" fmla="*/ 1367957 w 1367957"/>
              <a:gd name="connsiteY2" fmla="*/ 0 h 263340"/>
              <a:gd name="connsiteX0" fmla="*/ 0 w 1225614"/>
              <a:gd name="connsiteY0" fmla="*/ 235971 h 235971"/>
              <a:gd name="connsiteX1" fmla="*/ 848093 w 1225614"/>
              <a:gd name="connsiteY1" fmla="*/ 163192 h 235971"/>
              <a:gd name="connsiteX2" fmla="*/ 1225614 w 1225614"/>
              <a:gd name="connsiteY2" fmla="*/ 0 h 235971"/>
              <a:gd name="connsiteX0" fmla="*/ 0 w 1288129"/>
              <a:gd name="connsiteY0" fmla="*/ 241925 h 241925"/>
              <a:gd name="connsiteX1" fmla="*/ 910608 w 1288129"/>
              <a:gd name="connsiteY1" fmla="*/ 163192 h 241925"/>
              <a:gd name="connsiteX2" fmla="*/ 1288129 w 1288129"/>
              <a:gd name="connsiteY2" fmla="*/ 0 h 24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8129" h="241925">
                <a:moveTo>
                  <a:pt x="0" y="241925"/>
                </a:moveTo>
                <a:lnTo>
                  <a:pt x="910608" y="163192"/>
                </a:lnTo>
                <a:lnTo>
                  <a:pt x="1288129" y="0"/>
                </a:lnTo>
              </a:path>
            </a:pathLst>
          </a:custGeom>
          <a:noFill/>
          <a:ln w="101600">
            <a:prstDash val="sysDot"/>
            <a:headEnd type="triangle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75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6245857" y="5727218"/>
            <a:ext cx="950407" cy="369332"/>
          </a:xfrm>
          <a:prstGeom prst="rect">
            <a:avLst/>
          </a:prstGeom>
          <a:solidFill>
            <a:schemeClr val="bg1">
              <a:alpha val="80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エネルギー</a:t>
            </a:r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LNG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他）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4501067" y="6967015"/>
            <a:ext cx="1206608" cy="184666"/>
          </a:xfrm>
          <a:prstGeom prst="rect">
            <a:avLst/>
          </a:prstGeom>
          <a:solidFill>
            <a:schemeClr val="bg1">
              <a:alpha val="80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中古車・バルク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6724269" y="4850049"/>
            <a:ext cx="814098" cy="184666"/>
          </a:xfrm>
          <a:prstGeom prst="rect">
            <a:avLst/>
          </a:prstGeom>
          <a:solidFill>
            <a:schemeClr val="bg1">
              <a:alpha val="80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防災拠点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4" name="正方形/長方形 123"/>
          <p:cNvSpPr/>
          <p:nvPr/>
        </p:nvSpPr>
        <p:spPr>
          <a:xfrm>
            <a:off x="3960913" y="4271825"/>
            <a:ext cx="156850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1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大阪港</a:t>
            </a:r>
            <a:endParaRPr lang="en-US" altLang="ja-JP" sz="2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0" name="正方形/長方形 129"/>
          <p:cNvSpPr/>
          <p:nvPr/>
        </p:nvSpPr>
        <p:spPr>
          <a:xfrm>
            <a:off x="4961270" y="6182705"/>
            <a:ext cx="217066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100" dirty="0">
                <a:latin typeface="Meiryo UI" panose="020B0604030504040204" pitchFamily="50" charset="-128"/>
                <a:ea typeface="Meiryo UI" panose="020B0604030504040204" pitchFamily="50" charset="-128"/>
              </a:rPr>
              <a:t>堺泉北港</a:t>
            </a:r>
            <a:endParaRPr lang="en-US" altLang="ja-JP" sz="2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5443783" y="4038617"/>
            <a:ext cx="862900" cy="184666"/>
          </a:xfrm>
          <a:prstGeom prst="rect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コンテナ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 rot="18289294">
            <a:off x="5140650" y="7434866"/>
            <a:ext cx="839768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相互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補完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楕円 45"/>
          <p:cNvSpPr/>
          <p:nvPr/>
        </p:nvSpPr>
        <p:spPr>
          <a:xfrm>
            <a:off x="6327073" y="3590175"/>
            <a:ext cx="216416" cy="2164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5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楕円 58"/>
          <p:cNvSpPr/>
          <p:nvPr/>
        </p:nvSpPr>
        <p:spPr>
          <a:xfrm rot="2115261">
            <a:off x="5066688" y="7336121"/>
            <a:ext cx="1620761" cy="1767296"/>
          </a:xfrm>
          <a:prstGeom prst="ellipse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680" b="1" dirty="0">
              <a:solidFill>
                <a:schemeClr val="tx1"/>
              </a:solidFill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3709262" y="7843248"/>
            <a:ext cx="2170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阪南港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4"/>
          <a:srcRect l="-1" t="12913" r="-5758"/>
          <a:stretch/>
        </p:blipFill>
        <p:spPr>
          <a:xfrm>
            <a:off x="8764707" y="2742878"/>
            <a:ext cx="1470042" cy="677212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9717" y="8920124"/>
            <a:ext cx="469202" cy="228918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5258" y="8172649"/>
            <a:ext cx="770044" cy="356849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3349" y="5792148"/>
            <a:ext cx="1139521" cy="630757"/>
          </a:xfrm>
          <a:prstGeom prst="rect">
            <a:avLst/>
          </a:prstGeom>
        </p:spPr>
      </p:pic>
      <p:sp>
        <p:nvSpPr>
          <p:cNvPr id="67" name="テキスト ボックス 66"/>
          <p:cNvSpPr txBox="1"/>
          <p:nvPr/>
        </p:nvSpPr>
        <p:spPr>
          <a:xfrm rot="20647887">
            <a:off x="7435079" y="1917609"/>
            <a:ext cx="277372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1600">
                <a:solidFill>
                  <a:srgbClr val="00B050"/>
                </a:solidFill>
              </a:defRPr>
            </a:lvl1pPr>
          </a:lstStyle>
          <a:p>
            <a:r>
              <a:rPr lang="ja-JP" altLang="en-US" sz="105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阪神高速淀川左岸線</a:t>
            </a:r>
            <a:endParaRPr lang="en-US" altLang="ja-JP" sz="105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en-US" altLang="ja-JP" sz="9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9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集貨機能強化</a:t>
            </a:r>
            <a:r>
              <a:rPr lang="ja-JP" altLang="en-US" sz="9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（大阪府</a:t>
            </a:r>
            <a:r>
              <a:rPr lang="ja-JP" altLang="en-US" sz="9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＋大阪市）</a:t>
            </a:r>
            <a:r>
              <a:rPr lang="en-US" altLang="ja-JP" sz="9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endParaRPr lang="ja-JP" altLang="en-US" sz="9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7887523" y="7412871"/>
            <a:ext cx="727733" cy="184666"/>
          </a:xfrm>
          <a:prstGeom prst="rect">
            <a:avLst/>
          </a:prstGeom>
          <a:solidFill>
            <a:schemeClr val="bg1">
              <a:alpha val="80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RORO</a:t>
            </a:r>
            <a:endParaRPr lang="en-US" altLang="ja-JP" sz="1200" b="1" baseline="30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7720467" y="5877022"/>
            <a:ext cx="784069" cy="184666"/>
          </a:xfrm>
          <a:prstGeom prst="rect">
            <a:avLst/>
          </a:prstGeom>
          <a:solidFill>
            <a:schemeClr val="bg1">
              <a:alpha val="80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RORO</a:t>
            </a:r>
          </a:p>
        </p:txBody>
      </p:sp>
      <p:cxnSp>
        <p:nvCxnSpPr>
          <p:cNvPr id="99" name="直線コネクタ 98"/>
          <p:cNvCxnSpPr/>
          <p:nvPr/>
        </p:nvCxnSpPr>
        <p:spPr>
          <a:xfrm flipV="1">
            <a:off x="6345170" y="3857881"/>
            <a:ext cx="699205" cy="265206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/>
          <p:cNvSpPr txBox="1"/>
          <p:nvPr/>
        </p:nvSpPr>
        <p:spPr>
          <a:xfrm>
            <a:off x="7988136" y="3596124"/>
            <a:ext cx="881283" cy="18466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ja-JP"/>
            </a:defPPr>
            <a:lvl1pPr algn="ctr">
              <a:defRPr sz="1200" b="1"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1pPr>
          </a:lstStyle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内航フェリー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8784855" y="3552697"/>
            <a:ext cx="657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2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集貨</a:t>
            </a:r>
            <a:r>
              <a:rPr lang="en-US" altLang="ja-JP" sz="12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2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200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1" name="テキスト ボックス 130"/>
          <p:cNvSpPr txBox="1"/>
          <p:nvPr/>
        </p:nvSpPr>
        <p:spPr>
          <a:xfrm rot="5400000">
            <a:off x="498394" y="4946866"/>
            <a:ext cx="2154436" cy="4333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defPPr>
              <a:defRPr lang="ja-JP"/>
            </a:defPPr>
            <a:lvl1pPr algn="ctr">
              <a:defRPr sz="1600">
                <a:solidFill>
                  <a:srgbClr val="00B050"/>
                </a:solidFill>
              </a:defRPr>
            </a:lvl1pPr>
          </a:lstStyle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機能分担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効率化</a:t>
            </a:r>
          </a:p>
        </p:txBody>
      </p:sp>
      <p:sp>
        <p:nvSpPr>
          <p:cNvPr id="133" name="フリーフォーム 132"/>
          <p:cNvSpPr/>
          <p:nvPr/>
        </p:nvSpPr>
        <p:spPr>
          <a:xfrm rot="20538908">
            <a:off x="6815756" y="2529436"/>
            <a:ext cx="3181078" cy="137653"/>
          </a:xfrm>
          <a:custGeom>
            <a:avLst/>
            <a:gdLst>
              <a:gd name="connsiteX0" fmla="*/ 0 w 638628"/>
              <a:gd name="connsiteY0" fmla="*/ 0 h 1117600"/>
              <a:gd name="connsiteX1" fmla="*/ 72571 w 638628"/>
              <a:gd name="connsiteY1" fmla="*/ 130628 h 1117600"/>
              <a:gd name="connsiteX2" fmla="*/ 145143 w 638628"/>
              <a:gd name="connsiteY2" fmla="*/ 275771 h 1117600"/>
              <a:gd name="connsiteX3" fmla="*/ 348343 w 638628"/>
              <a:gd name="connsiteY3" fmla="*/ 667657 h 1117600"/>
              <a:gd name="connsiteX4" fmla="*/ 537028 w 638628"/>
              <a:gd name="connsiteY4" fmla="*/ 1001485 h 1117600"/>
              <a:gd name="connsiteX5" fmla="*/ 566057 w 638628"/>
              <a:gd name="connsiteY5" fmla="*/ 1059543 h 1117600"/>
              <a:gd name="connsiteX6" fmla="*/ 624114 w 638628"/>
              <a:gd name="connsiteY6" fmla="*/ 1103085 h 1117600"/>
              <a:gd name="connsiteX7" fmla="*/ 638628 w 638628"/>
              <a:gd name="connsiteY7" fmla="*/ 1117600 h 1117600"/>
              <a:gd name="connsiteX0" fmla="*/ 0 w 638628"/>
              <a:gd name="connsiteY0" fmla="*/ 0 h 1117600"/>
              <a:gd name="connsiteX1" fmla="*/ 145143 w 638628"/>
              <a:gd name="connsiteY1" fmla="*/ 275771 h 1117600"/>
              <a:gd name="connsiteX2" fmla="*/ 348343 w 638628"/>
              <a:gd name="connsiteY2" fmla="*/ 667657 h 1117600"/>
              <a:gd name="connsiteX3" fmla="*/ 537028 w 638628"/>
              <a:gd name="connsiteY3" fmla="*/ 1001485 h 1117600"/>
              <a:gd name="connsiteX4" fmla="*/ 566057 w 638628"/>
              <a:gd name="connsiteY4" fmla="*/ 1059543 h 1117600"/>
              <a:gd name="connsiteX5" fmla="*/ 624114 w 638628"/>
              <a:gd name="connsiteY5" fmla="*/ 1103085 h 1117600"/>
              <a:gd name="connsiteX6" fmla="*/ 638628 w 638628"/>
              <a:gd name="connsiteY6" fmla="*/ 1117600 h 1117600"/>
              <a:gd name="connsiteX0" fmla="*/ 0 w 638628"/>
              <a:gd name="connsiteY0" fmla="*/ 0 h 1117600"/>
              <a:gd name="connsiteX1" fmla="*/ 145143 w 638628"/>
              <a:gd name="connsiteY1" fmla="*/ 275771 h 1117600"/>
              <a:gd name="connsiteX2" fmla="*/ 348343 w 638628"/>
              <a:gd name="connsiteY2" fmla="*/ 667657 h 1117600"/>
              <a:gd name="connsiteX3" fmla="*/ 537028 w 638628"/>
              <a:gd name="connsiteY3" fmla="*/ 1001485 h 1117600"/>
              <a:gd name="connsiteX4" fmla="*/ 624114 w 638628"/>
              <a:gd name="connsiteY4" fmla="*/ 1103085 h 1117600"/>
              <a:gd name="connsiteX5" fmla="*/ 638628 w 638628"/>
              <a:gd name="connsiteY5" fmla="*/ 1117600 h 1117600"/>
              <a:gd name="connsiteX0" fmla="*/ 0 w 624114"/>
              <a:gd name="connsiteY0" fmla="*/ 0 h 1103085"/>
              <a:gd name="connsiteX1" fmla="*/ 145143 w 624114"/>
              <a:gd name="connsiteY1" fmla="*/ 275771 h 1103085"/>
              <a:gd name="connsiteX2" fmla="*/ 348343 w 624114"/>
              <a:gd name="connsiteY2" fmla="*/ 667657 h 1103085"/>
              <a:gd name="connsiteX3" fmla="*/ 537028 w 624114"/>
              <a:gd name="connsiteY3" fmla="*/ 1001485 h 1103085"/>
              <a:gd name="connsiteX4" fmla="*/ 624114 w 624114"/>
              <a:gd name="connsiteY4" fmla="*/ 1103085 h 1103085"/>
              <a:gd name="connsiteX0" fmla="*/ 0 w 951724"/>
              <a:gd name="connsiteY0" fmla="*/ 0 h 1055568"/>
              <a:gd name="connsiteX1" fmla="*/ 472753 w 951724"/>
              <a:gd name="connsiteY1" fmla="*/ 228254 h 1055568"/>
              <a:gd name="connsiteX2" fmla="*/ 675953 w 951724"/>
              <a:gd name="connsiteY2" fmla="*/ 620140 h 1055568"/>
              <a:gd name="connsiteX3" fmla="*/ 864638 w 951724"/>
              <a:gd name="connsiteY3" fmla="*/ 953968 h 1055568"/>
              <a:gd name="connsiteX4" fmla="*/ 951724 w 951724"/>
              <a:gd name="connsiteY4" fmla="*/ 1055568 h 1055568"/>
              <a:gd name="connsiteX0" fmla="*/ 0 w 951724"/>
              <a:gd name="connsiteY0" fmla="*/ 0 h 1055568"/>
              <a:gd name="connsiteX1" fmla="*/ 534886 w 951724"/>
              <a:gd name="connsiteY1" fmla="*/ 191296 h 1055568"/>
              <a:gd name="connsiteX2" fmla="*/ 675953 w 951724"/>
              <a:gd name="connsiteY2" fmla="*/ 620140 h 1055568"/>
              <a:gd name="connsiteX3" fmla="*/ 864638 w 951724"/>
              <a:gd name="connsiteY3" fmla="*/ 953968 h 1055568"/>
              <a:gd name="connsiteX4" fmla="*/ 951724 w 951724"/>
              <a:gd name="connsiteY4" fmla="*/ 1055568 h 1055568"/>
              <a:gd name="connsiteX0" fmla="*/ 0 w 951724"/>
              <a:gd name="connsiteY0" fmla="*/ 0 h 1055568"/>
              <a:gd name="connsiteX1" fmla="*/ 534886 w 951724"/>
              <a:gd name="connsiteY1" fmla="*/ 191296 h 1055568"/>
              <a:gd name="connsiteX2" fmla="*/ 930133 w 951724"/>
              <a:gd name="connsiteY2" fmla="*/ 335038 h 1055568"/>
              <a:gd name="connsiteX3" fmla="*/ 864638 w 951724"/>
              <a:gd name="connsiteY3" fmla="*/ 953968 h 1055568"/>
              <a:gd name="connsiteX4" fmla="*/ 951724 w 951724"/>
              <a:gd name="connsiteY4" fmla="*/ 1055568 h 1055568"/>
              <a:gd name="connsiteX0" fmla="*/ 0 w 1096282"/>
              <a:gd name="connsiteY0" fmla="*/ 0 h 1055568"/>
              <a:gd name="connsiteX1" fmla="*/ 534886 w 1096282"/>
              <a:gd name="connsiteY1" fmla="*/ 191296 h 1055568"/>
              <a:gd name="connsiteX2" fmla="*/ 930133 w 1096282"/>
              <a:gd name="connsiteY2" fmla="*/ 335038 h 1055568"/>
              <a:gd name="connsiteX3" fmla="*/ 1096224 w 1096282"/>
              <a:gd name="connsiteY3" fmla="*/ 341527 h 1055568"/>
              <a:gd name="connsiteX4" fmla="*/ 951724 w 1096282"/>
              <a:gd name="connsiteY4" fmla="*/ 1055568 h 1055568"/>
              <a:gd name="connsiteX0" fmla="*/ 0 w 1096224"/>
              <a:gd name="connsiteY0" fmla="*/ 0 h 341527"/>
              <a:gd name="connsiteX1" fmla="*/ 534886 w 1096224"/>
              <a:gd name="connsiteY1" fmla="*/ 191296 h 341527"/>
              <a:gd name="connsiteX2" fmla="*/ 930133 w 1096224"/>
              <a:gd name="connsiteY2" fmla="*/ 335038 h 341527"/>
              <a:gd name="connsiteX3" fmla="*/ 1096224 w 1096224"/>
              <a:gd name="connsiteY3" fmla="*/ 341527 h 341527"/>
              <a:gd name="connsiteX0" fmla="*/ 0 w 1096224"/>
              <a:gd name="connsiteY0" fmla="*/ 0 h 341527"/>
              <a:gd name="connsiteX1" fmla="*/ 534886 w 1096224"/>
              <a:gd name="connsiteY1" fmla="*/ 191296 h 341527"/>
              <a:gd name="connsiteX2" fmla="*/ 930133 w 1096224"/>
              <a:gd name="connsiteY2" fmla="*/ 335038 h 341527"/>
              <a:gd name="connsiteX3" fmla="*/ 1096224 w 1096224"/>
              <a:gd name="connsiteY3" fmla="*/ 341527 h 341527"/>
              <a:gd name="connsiteX0" fmla="*/ 0 w 1096224"/>
              <a:gd name="connsiteY0" fmla="*/ 0 h 341527"/>
              <a:gd name="connsiteX1" fmla="*/ 534886 w 1096224"/>
              <a:gd name="connsiteY1" fmla="*/ 191296 h 341527"/>
              <a:gd name="connsiteX2" fmla="*/ 930133 w 1096224"/>
              <a:gd name="connsiteY2" fmla="*/ 335038 h 341527"/>
              <a:gd name="connsiteX3" fmla="*/ 1096224 w 1096224"/>
              <a:gd name="connsiteY3" fmla="*/ 341527 h 341527"/>
              <a:gd name="connsiteX0" fmla="*/ 0 w 1096224"/>
              <a:gd name="connsiteY0" fmla="*/ 0 h 346761"/>
              <a:gd name="connsiteX1" fmla="*/ 534886 w 1096224"/>
              <a:gd name="connsiteY1" fmla="*/ 201855 h 346761"/>
              <a:gd name="connsiteX2" fmla="*/ 930133 w 1096224"/>
              <a:gd name="connsiteY2" fmla="*/ 335038 h 346761"/>
              <a:gd name="connsiteX3" fmla="*/ 1096224 w 1096224"/>
              <a:gd name="connsiteY3" fmla="*/ 341527 h 346761"/>
              <a:gd name="connsiteX0" fmla="*/ 0 w 1096224"/>
              <a:gd name="connsiteY0" fmla="*/ 0 h 353495"/>
              <a:gd name="connsiteX1" fmla="*/ 534886 w 1096224"/>
              <a:gd name="connsiteY1" fmla="*/ 201855 h 353495"/>
              <a:gd name="connsiteX2" fmla="*/ 930133 w 1096224"/>
              <a:gd name="connsiteY2" fmla="*/ 335038 h 353495"/>
              <a:gd name="connsiteX3" fmla="*/ 965189 w 1096224"/>
              <a:gd name="connsiteY3" fmla="*/ 353016 h 353495"/>
              <a:gd name="connsiteX4" fmla="*/ 1096224 w 1096224"/>
              <a:gd name="connsiteY4" fmla="*/ 341527 h 353495"/>
              <a:gd name="connsiteX0" fmla="*/ 0 w 1199982"/>
              <a:gd name="connsiteY0" fmla="*/ 0 h 353495"/>
              <a:gd name="connsiteX1" fmla="*/ 534886 w 1199982"/>
              <a:gd name="connsiteY1" fmla="*/ 201855 h 353495"/>
              <a:gd name="connsiteX2" fmla="*/ 930133 w 1199982"/>
              <a:gd name="connsiteY2" fmla="*/ 335038 h 353495"/>
              <a:gd name="connsiteX3" fmla="*/ 965189 w 1199982"/>
              <a:gd name="connsiteY3" fmla="*/ 353016 h 353495"/>
              <a:gd name="connsiteX4" fmla="*/ 1199982 w 1199982"/>
              <a:gd name="connsiteY4" fmla="*/ 341527 h 353495"/>
              <a:gd name="connsiteX0" fmla="*/ 0 w 1602732"/>
              <a:gd name="connsiteY0" fmla="*/ 74845 h 428340"/>
              <a:gd name="connsiteX1" fmla="*/ 534886 w 1602732"/>
              <a:gd name="connsiteY1" fmla="*/ 276700 h 428340"/>
              <a:gd name="connsiteX2" fmla="*/ 930133 w 1602732"/>
              <a:gd name="connsiteY2" fmla="*/ 409883 h 428340"/>
              <a:gd name="connsiteX3" fmla="*/ 965189 w 1602732"/>
              <a:gd name="connsiteY3" fmla="*/ 427861 h 428340"/>
              <a:gd name="connsiteX4" fmla="*/ 1602732 w 1602732"/>
              <a:gd name="connsiteY4" fmla="*/ 0 h 428340"/>
              <a:gd name="connsiteX0" fmla="*/ 0 w 1602732"/>
              <a:gd name="connsiteY0" fmla="*/ 74845 h 411230"/>
              <a:gd name="connsiteX1" fmla="*/ 534886 w 1602732"/>
              <a:gd name="connsiteY1" fmla="*/ 276700 h 411230"/>
              <a:gd name="connsiteX2" fmla="*/ 930133 w 1602732"/>
              <a:gd name="connsiteY2" fmla="*/ 409883 h 411230"/>
              <a:gd name="connsiteX3" fmla="*/ 1059082 w 1602732"/>
              <a:gd name="connsiteY3" fmla="*/ 99601 h 411230"/>
              <a:gd name="connsiteX4" fmla="*/ 1602732 w 1602732"/>
              <a:gd name="connsiteY4" fmla="*/ 0 h 411230"/>
              <a:gd name="connsiteX0" fmla="*/ 0 w 1602732"/>
              <a:gd name="connsiteY0" fmla="*/ 74845 h 411230"/>
              <a:gd name="connsiteX1" fmla="*/ 621299 w 1602732"/>
              <a:gd name="connsiteY1" fmla="*/ 111663 h 411230"/>
              <a:gd name="connsiteX2" fmla="*/ 930133 w 1602732"/>
              <a:gd name="connsiteY2" fmla="*/ 409883 h 411230"/>
              <a:gd name="connsiteX3" fmla="*/ 1059082 w 1602732"/>
              <a:gd name="connsiteY3" fmla="*/ 99601 h 411230"/>
              <a:gd name="connsiteX4" fmla="*/ 1602732 w 1602732"/>
              <a:gd name="connsiteY4" fmla="*/ 0 h 411230"/>
              <a:gd name="connsiteX0" fmla="*/ 0 w 1602732"/>
              <a:gd name="connsiteY0" fmla="*/ 74845 h 111663"/>
              <a:gd name="connsiteX1" fmla="*/ 621299 w 1602732"/>
              <a:gd name="connsiteY1" fmla="*/ 111663 h 111663"/>
              <a:gd name="connsiteX2" fmla="*/ 1059082 w 1602732"/>
              <a:gd name="connsiteY2" fmla="*/ 99601 h 111663"/>
              <a:gd name="connsiteX3" fmla="*/ 1602732 w 1602732"/>
              <a:gd name="connsiteY3" fmla="*/ 0 h 111663"/>
              <a:gd name="connsiteX0" fmla="*/ 0 w 1602732"/>
              <a:gd name="connsiteY0" fmla="*/ 74845 h 102460"/>
              <a:gd name="connsiteX1" fmla="*/ 1059082 w 1602732"/>
              <a:gd name="connsiteY1" fmla="*/ 99601 h 102460"/>
              <a:gd name="connsiteX2" fmla="*/ 1602732 w 1602732"/>
              <a:gd name="connsiteY2" fmla="*/ 0 h 102460"/>
              <a:gd name="connsiteX0" fmla="*/ 0 w 1604529"/>
              <a:gd name="connsiteY0" fmla="*/ 175383 h 175659"/>
              <a:gd name="connsiteX1" fmla="*/ 1060879 w 1604529"/>
              <a:gd name="connsiteY1" fmla="*/ 99601 h 175659"/>
              <a:gd name="connsiteX2" fmla="*/ 1604529 w 1604529"/>
              <a:gd name="connsiteY2" fmla="*/ 0 h 175659"/>
              <a:gd name="connsiteX0" fmla="*/ 0 w 1536271"/>
              <a:gd name="connsiteY0" fmla="*/ 313899 h 313993"/>
              <a:gd name="connsiteX1" fmla="*/ 992621 w 1536271"/>
              <a:gd name="connsiteY1" fmla="*/ 99601 h 313993"/>
              <a:gd name="connsiteX2" fmla="*/ 1536271 w 1536271"/>
              <a:gd name="connsiteY2" fmla="*/ 0 h 313993"/>
              <a:gd name="connsiteX0" fmla="*/ 0 w 1536271"/>
              <a:gd name="connsiteY0" fmla="*/ 313899 h 314105"/>
              <a:gd name="connsiteX1" fmla="*/ 990436 w 1536271"/>
              <a:gd name="connsiteY1" fmla="*/ 213751 h 314105"/>
              <a:gd name="connsiteX2" fmla="*/ 1536271 w 1536271"/>
              <a:gd name="connsiteY2" fmla="*/ 0 h 314105"/>
              <a:gd name="connsiteX0" fmla="*/ 0 w 1367957"/>
              <a:gd name="connsiteY0" fmla="*/ 263340 h 263546"/>
              <a:gd name="connsiteX1" fmla="*/ 990436 w 1367957"/>
              <a:gd name="connsiteY1" fmla="*/ 163192 h 263546"/>
              <a:gd name="connsiteX2" fmla="*/ 1367957 w 1367957"/>
              <a:gd name="connsiteY2" fmla="*/ 0 h 263546"/>
              <a:gd name="connsiteX0" fmla="*/ 0 w 1367957"/>
              <a:gd name="connsiteY0" fmla="*/ 263340 h 263340"/>
              <a:gd name="connsiteX1" fmla="*/ 990436 w 1367957"/>
              <a:gd name="connsiteY1" fmla="*/ 163192 h 263340"/>
              <a:gd name="connsiteX2" fmla="*/ 1367957 w 1367957"/>
              <a:gd name="connsiteY2" fmla="*/ 0 h 263340"/>
              <a:gd name="connsiteX0" fmla="*/ 0 w 1367957"/>
              <a:gd name="connsiteY0" fmla="*/ 263340 h 263340"/>
              <a:gd name="connsiteX1" fmla="*/ 990436 w 1367957"/>
              <a:gd name="connsiteY1" fmla="*/ 163192 h 263340"/>
              <a:gd name="connsiteX2" fmla="*/ 1367957 w 1367957"/>
              <a:gd name="connsiteY2" fmla="*/ 0 h 263340"/>
              <a:gd name="connsiteX0" fmla="*/ 0 w 1367957"/>
              <a:gd name="connsiteY0" fmla="*/ 263340 h 263340"/>
              <a:gd name="connsiteX1" fmla="*/ 1121852 w 1367957"/>
              <a:gd name="connsiteY1" fmla="*/ 227579 h 263340"/>
              <a:gd name="connsiteX2" fmla="*/ 1367957 w 1367957"/>
              <a:gd name="connsiteY2" fmla="*/ 0 h 263340"/>
              <a:gd name="connsiteX0" fmla="*/ 0 w 1121852"/>
              <a:gd name="connsiteY0" fmla="*/ 35761 h 35761"/>
              <a:gd name="connsiteX1" fmla="*/ 1121852 w 1121852"/>
              <a:gd name="connsiteY1" fmla="*/ 0 h 35761"/>
              <a:gd name="connsiteX0" fmla="*/ 0 w 1401004"/>
              <a:gd name="connsiteY0" fmla="*/ 0 h 92797"/>
              <a:gd name="connsiteX1" fmla="*/ 1401004 w 1401004"/>
              <a:gd name="connsiteY1" fmla="*/ 92797 h 92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1004" h="92797">
                <a:moveTo>
                  <a:pt x="0" y="0"/>
                </a:moveTo>
                <a:lnTo>
                  <a:pt x="1401004" y="92797"/>
                </a:lnTo>
              </a:path>
            </a:pathLst>
          </a:custGeom>
          <a:noFill/>
          <a:ln w="101600">
            <a:prstDash val="sysDot"/>
            <a:headEnd type="triangle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75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7" name="フリーフォーム 86"/>
          <p:cNvSpPr/>
          <p:nvPr/>
        </p:nvSpPr>
        <p:spPr>
          <a:xfrm rot="20538908">
            <a:off x="4183441" y="2419935"/>
            <a:ext cx="3729838" cy="6327347"/>
          </a:xfrm>
          <a:custGeom>
            <a:avLst/>
            <a:gdLst>
              <a:gd name="connsiteX0" fmla="*/ 0 w 638628"/>
              <a:gd name="connsiteY0" fmla="*/ 0 h 1117600"/>
              <a:gd name="connsiteX1" fmla="*/ 72571 w 638628"/>
              <a:gd name="connsiteY1" fmla="*/ 130628 h 1117600"/>
              <a:gd name="connsiteX2" fmla="*/ 145143 w 638628"/>
              <a:gd name="connsiteY2" fmla="*/ 275771 h 1117600"/>
              <a:gd name="connsiteX3" fmla="*/ 348343 w 638628"/>
              <a:gd name="connsiteY3" fmla="*/ 667657 h 1117600"/>
              <a:gd name="connsiteX4" fmla="*/ 537028 w 638628"/>
              <a:gd name="connsiteY4" fmla="*/ 1001485 h 1117600"/>
              <a:gd name="connsiteX5" fmla="*/ 566057 w 638628"/>
              <a:gd name="connsiteY5" fmla="*/ 1059543 h 1117600"/>
              <a:gd name="connsiteX6" fmla="*/ 624114 w 638628"/>
              <a:gd name="connsiteY6" fmla="*/ 1103085 h 1117600"/>
              <a:gd name="connsiteX7" fmla="*/ 638628 w 638628"/>
              <a:gd name="connsiteY7" fmla="*/ 1117600 h 1117600"/>
              <a:gd name="connsiteX0" fmla="*/ 0 w 638628"/>
              <a:gd name="connsiteY0" fmla="*/ 0 h 1117600"/>
              <a:gd name="connsiteX1" fmla="*/ 145143 w 638628"/>
              <a:gd name="connsiteY1" fmla="*/ 275771 h 1117600"/>
              <a:gd name="connsiteX2" fmla="*/ 348343 w 638628"/>
              <a:gd name="connsiteY2" fmla="*/ 667657 h 1117600"/>
              <a:gd name="connsiteX3" fmla="*/ 537028 w 638628"/>
              <a:gd name="connsiteY3" fmla="*/ 1001485 h 1117600"/>
              <a:gd name="connsiteX4" fmla="*/ 566057 w 638628"/>
              <a:gd name="connsiteY4" fmla="*/ 1059543 h 1117600"/>
              <a:gd name="connsiteX5" fmla="*/ 624114 w 638628"/>
              <a:gd name="connsiteY5" fmla="*/ 1103085 h 1117600"/>
              <a:gd name="connsiteX6" fmla="*/ 638628 w 638628"/>
              <a:gd name="connsiteY6" fmla="*/ 1117600 h 1117600"/>
              <a:gd name="connsiteX0" fmla="*/ 0 w 638628"/>
              <a:gd name="connsiteY0" fmla="*/ 0 h 1117600"/>
              <a:gd name="connsiteX1" fmla="*/ 145143 w 638628"/>
              <a:gd name="connsiteY1" fmla="*/ 275771 h 1117600"/>
              <a:gd name="connsiteX2" fmla="*/ 348343 w 638628"/>
              <a:gd name="connsiteY2" fmla="*/ 667657 h 1117600"/>
              <a:gd name="connsiteX3" fmla="*/ 537028 w 638628"/>
              <a:gd name="connsiteY3" fmla="*/ 1001485 h 1117600"/>
              <a:gd name="connsiteX4" fmla="*/ 624114 w 638628"/>
              <a:gd name="connsiteY4" fmla="*/ 1103085 h 1117600"/>
              <a:gd name="connsiteX5" fmla="*/ 638628 w 638628"/>
              <a:gd name="connsiteY5" fmla="*/ 1117600 h 1117600"/>
              <a:gd name="connsiteX0" fmla="*/ 0 w 624114"/>
              <a:gd name="connsiteY0" fmla="*/ 0 h 1103085"/>
              <a:gd name="connsiteX1" fmla="*/ 145143 w 624114"/>
              <a:gd name="connsiteY1" fmla="*/ 275771 h 1103085"/>
              <a:gd name="connsiteX2" fmla="*/ 348343 w 624114"/>
              <a:gd name="connsiteY2" fmla="*/ 667657 h 1103085"/>
              <a:gd name="connsiteX3" fmla="*/ 537028 w 624114"/>
              <a:gd name="connsiteY3" fmla="*/ 1001485 h 1103085"/>
              <a:gd name="connsiteX4" fmla="*/ 624114 w 624114"/>
              <a:gd name="connsiteY4" fmla="*/ 1103085 h 1103085"/>
              <a:gd name="connsiteX0" fmla="*/ 0 w 951724"/>
              <a:gd name="connsiteY0" fmla="*/ 0 h 1055568"/>
              <a:gd name="connsiteX1" fmla="*/ 472753 w 951724"/>
              <a:gd name="connsiteY1" fmla="*/ 228254 h 1055568"/>
              <a:gd name="connsiteX2" fmla="*/ 675953 w 951724"/>
              <a:gd name="connsiteY2" fmla="*/ 620140 h 1055568"/>
              <a:gd name="connsiteX3" fmla="*/ 864638 w 951724"/>
              <a:gd name="connsiteY3" fmla="*/ 953968 h 1055568"/>
              <a:gd name="connsiteX4" fmla="*/ 951724 w 951724"/>
              <a:gd name="connsiteY4" fmla="*/ 1055568 h 1055568"/>
              <a:gd name="connsiteX0" fmla="*/ 0 w 951724"/>
              <a:gd name="connsiteY0" fmla="*/ 0 h 1055568"/>
              <a:gd name="connsiteX1" fmla="*/ 534886 w 951724"/>
              <a:gd name="connsiteY1" fmla="*/ 191296 h 1055568"/>
              <a:gd name="connsiteX2" fmla="*/ 675953 w 951724"/>
              <a:gd name="connsiteY2" fmla="*/ 620140 h 1055568"/>
              <a:gd name="connsiteX3" fmla="*/ 864638 w 951724"/>
              <a:gd name="connsiteY3" fmla="*/ 953968 h 1055568"/>
              <a:gd name="connsiteX4" fmla="*/ 951724 w 951724"/>
              <a:gd name="connsiteY4" fmla="*/ 1055568 h 1055568"/>
              <a:gd name="connsiteX0" fmla="*/ 0 w 951724"/>
              <a:gd name="connsiteY0" fmla="*/ 0 h 1055568"/>
              <a:gd name="connsiteX1" fmla="*/ 534886 w 951724"/>
              <a:gd name="connsiteY1" fmla="*/ 191296 h 1055568"/>
              <a:gd name="connsiteX2" fmla="*/ 930133 w 951724"/>
              <a:gd name="connsiteY2" fmla="*/ 335038 h 1055568"/>
              <a:gd name="connsiteX3" fmla="*/ 864638 w 951724"/>
              <a:gd name="connsiteY3" fmla="*/ 953968 h 1055568"/>
              <a:gd name="connsiteX4" fmla="*/ 951724 w 951724"/>
              <a:gd name="connsiteY4" fmla="*/ 1055568 h 1055568"/>
              <a:gd name="connsiteX0" fmla="*/ 0 w 1096282"/>
              <a:gd name="connsiteY0" fmla="*/ 0 h 1055568"/>
              <a:gd name="connsiteX1" fmla="*/ 534886 w 1096282"/>
              <a:gd name="connsiteY1" fmla="*/ 191296 h 1055568"/>
              <a:gd name="connsiteX2" fmla="*/ 930133 w 1096282"/>
              <a:gd name="connsiteY2" fmla="*/ 335038 h 1055568"/>
              <a:gd name="connsiteX3" fmla="*/ 1096224 w 1096282"/>
              <a:gd name="connsiteY3" fmla="*/ 341527 h 1055568"/>
              <a:gd name="connsiteX4" fmla="*/ 951724 w 1096282"/>
              <a:gd name="connsiteY4" fmla="*/ 1055568 h 1055568"/>
              <a:gd name="connsiteX0" fmla="*/ 0 w 1096224"/>
              <a:gd name="connsiteY0" fmla="*/ 0 h 341527"/>
              <a:gd name="connsiteX1" fmla="*/ 534886 w 1096224"/>
              <a:gd name="connsiteY1" fmla="*/ 191296 h 341527"/>
              <a:gd name="connsiteX2" fmla="*/ 930133 w 1096224"/>
              <a:gd name="connsiteY2" fmla="*/ 335038 h 341527"/>
              <a:gd name="connsiteX3" fmla="*/ 1096224 w 1096224"/>
              <a:gd name="connsiteY3" fmla="*/ 341527 h 341527"/>
              <a:gd name="connsiteX0" fmla="*/ 0 w 1096224"/>
              <a:gd name="connsiteY0" fmla="*/ 0 h 341527"/>
              <a:gd name="connsiteX1" fmla="*/ 534886 w 1096224"/>
              <a:gd name="connsiteY1" fmla="*/ 191296 h 341527"/>
              <a:gd name="connsiteX2" fmla="*/ 930133 w 1096224"/>
              <a:gd name="connsiteY2" fmla="*/ 335038 h 341527"/>
              <a:gd name="connsiteX3" fmla="*/ 1096224 w 1096224"/>
              <a:gd name="connsiteY3" fmla="*/ 341527 h 341527"/>
              <a:gd name="connsiteX0" fmla="*/ 0 w 1096224"/>
              <a:gd name="connsiteY0" fmla="*/ 0 h 341527"/>
              <a:gd name="connsiteX1" fmla="*/ 534886 w 1096224"/>
              <a:gd name="connsiteY1" fmla="*/ 191296 h 341527"/>
              <a:gd name="connsiteX2" fmla="*/ 930133 w 1096224"/>
              <a:gd name="connsiteY2" fmla="*/ 335038 h 341527"/>
              <a:gd name="connsiteX3" fmla="*/ 1096224 w 1096224"/>
              <a:gd name="connsiteY3" fmla="*/ 341527 h 341527"/>
              <a:gd name="connsiteX0" fmla="*/ 0 w 1096224"/>
              <a:gd name="connsiteY0" fmla="*/ 0 h 346761"/>
              <a:gd name="connsiteX1" fmla="*/ 534886 w 1096224"/>
              <a:gd name="connsiteY1" fmla="*/ 201855 h 346761"/>
              <a:gd name="connsiteX2" fmla="*/ 930133 w 1096224"/>
              <a:gd name="connsiteY2" fmla="*/ 335038 h 346761"/>
              <a:gd name="connsiteX3" fmla="*/ 1096224 w 1096224"/>
              <a:gd name="connsiteY3" fmla="*/ 341527 h 346761"/>
              <a:gd name="connsiteX0" fmla="*/ 0 w 1096224"/>
              <a:gd name="connsiteY0" fmla="*/ 0 h 353495"/>
              <a:gd name="connsiteX1" fmla="*/ 534886 w 1096224"/>
              <a:gd name="connsiteY1" fmla="*/ 201855 h 353495"/>
              <a:gd name="connsiteX2" fmla="*/ 930133 w 1096224"/>
              <a:gd name="connsiteY2" fmla="*/ 335038 h 353495"/>
              <a:gd name="connsiteX3" fmla="*/ 965189 w 1096224"/>
              <a:gd name="connsiteY3" fmla="*/ 353016 h 353495"/>
              <a:gd name="connsiteX4" fmla="*/ 1096224 w 1096224"/>
              <a:gd name="connsiteY4" fmla="*/ 341527 h 353495"/>
              <a:gd name="connsiteX0" fmla="*/ 0 w 1199982"/>
              <a:gd name="connsiteY0" fmla="*/ 0 h 353495"/>
              <a:gd name="connsiteX1" fmla="*/ 534886 w 1199982"/>
              <a:gd name="connsiteY1" fmla="*/ 201855 h 353495"/>
              <a:gd name="connsiteX2" fmla="*/ 930133 w 1199982"/>
              <a:gd name="connsiteY2" fmla="*/ 335038 h 353495"/>
              <a:gd name="connsiteX3" fmla="*/ 965189 w 1199982"/>
              <a:gd name="connsiteY3" fmla="*/ 353016 h 353495"/>
              <a:gd name="connsiteX4" fmla="*/ 1199982 w 1199982"/>
              <a:gd name="connsiteY4" fmla="*/ 341527 h 353495"/>
              <a:gd name="connsiteX0" fmla="*/ 0 w 1602732"/>
              <a:gd name="connsiteY0" fmla="*/ 74845 h 428340"/>
              <a:gd name="connsiteX1" fmla="*/ 534886 w 1602732"/>
              <a:gd name="connsiteY1" fmla="*/ 276700 h 428340"/>
              <a:gd name="connsiteX2" fmla="*/ 930133 w 1602732"/>
              <a:gd name="connsiteY2" fmla="*/ 409883 h 428340"/>
              <a:gd name="connsiteX3" fmla="*/ 965189 w 1602732"/>
              <a:gd name="connsiteY3" fmla="*/ 427861 h 428340"/>
              <a:gd name="connsiteX4" fmla="*/ 1602732 w 1602732"/>
              <a:gd name="connsiteY4" fmla="*/ 0 h 428340"/>
              <a:gd name="connsiteX0" fmla="*/ 0 w 1602732"/>
              <a:gd name="connsiteY0" fmla="*/ 74845 h 411230"/>
              <a:gd name="connsiteX1" fmla="*/ 534886 w 1602732"/>
              <a:gd name="connsiteY1" fmla="*/ 276700 h 411230"/>
              <a:gd name="connsiteX2" fmla="*/ 930133 w 1602732"/>
              <a:gd name="connsiteY2" fmla="*/ 409883 h 411230"/>
              <a:gd name="connsiteX3" fmla="*/ 1059082 w 1602732"/>
              <a:gd name="connsiteY3" fmla="*/ 99601 h 411230"/>
              <a:gd name="connsiteX4" fmla="*/ 1602732 w 1602732"/>
              <a:gd name="connsiteY4" fmla="*/ 0 h 411230"/>
              <a:gd name="connsiteX0" fmla="*/ 0 w 1602732"/>
              <a:gd name="connsiteY0" fmla="*/ 74845 h 411230"/>
              <a:gd name="connsiteX1" fmla="*/ 621299 w 1602732"/>
              <a:gd name="connsiteY1" fmla="*/ 111663 h 411230"/>
              <a:gd name="connsiteX2" fmla="*/ 930133 w 1602732"/>
              <a:gd name="connsiteY2" fmla="*/ 409883 h 411230"/>
              <a:gd name="connsiteX3" fmla="*/ 1059082 w 1602732"/>
              <a:gd name="connsiteY3" fmla="*/ 99601 h 411230"/>
              <a:gd name="connsiteX4" fmla="*/ 1602732 w 1602732"/>
              <a:gd name="connsiteY4" fmla="*/ 0 h 411230"/>
              <a:gd name="connsiteX0" fmla="*/ 0 w 1602732"/>
              <a:gd name="connsiteY0" fmla="*/ 74845 h 111663"/>
              <a:gd name="connsiteX1" fmla="*/ 621299 w 1602732"/>
              <a:gd name="connsiteY1" fmla="*/ 111663 h 111663"/>
              <a:gd name="connsiteX2" fmla="*/ 1059082 w 1602732"/>
              <a:gd name="connsiteY2" fmla="*/ 99601 h 111663"/>
              <a:gd name="connsiteX3" fmla="*/ 1602732 w 1602732"/>
              <a:gd name="connsiteY3" fmla="*/ 0 h 111663"/>
              <a:gd name="connsiteX0" fmla="*/ 0 w 1602732"/>
              <a:gd name="connsiteY0" fmla="*/ 74845 h 102460"/>
              <a:gd name="connsiteX1" fmla="*/ 1059082 w 1602732"/>
              <a:gd name="connsiteY1" fmla="*/ 99601 h 102460"/>
              <a:gd name="connsiteX2" fmla="*/ 1602732 w 1602732"/>
              <a:gd name="connsiteY2" fmla="*/ 0 h 102460"/>
              <a:gd name="connsiteX0" fmla="*/ 0 w 1604529"/>
              <a:gd name="connsiteY0" fmla="*/ 175383 h 175659"/>
              <a:gd name="connsiteX1" fmla="*/ 1060879 w 1604529"/>
              <a:gd name="connsiteY1" fmla="*/ 99601 h 175659"/>
              <a:gd name="connsiteX2" fmla="*/ 1604529 w 1604529"/>
              <a:gd name="connsiteY2" fmla="*/ 0 h 175659"/>
              <a:gd name="connsiteX0" fmla="*/ 0 w 1536271"/>
              <a:gd name="connsiteY0" fmla="*/ 313899 h 313993"/>
              <a:gd name="connsiteX1" fmla="*/ 992621 w 1536271"/>
              <a:gd name="connsiteY1" fmla="*/ 99601 h 313993"/>
              <a:gd name="connsiteX2" fmla="*/ 1536271 w 1536271"/>
              <a:gd name="connsiteY2" fmla="*/ 0 h 313993"/>
              <a:gd name="connsiteX0" fmla="*/ 0 w 1536271"/>
              <a:gd name="connsiteY0" fmla="*/ 313899 h 314105"/>
              <a:gd name="connsiteX1" fmla="*/ 990436 w 1536271"/>
              <a:gd name="connsiteY1" fmla="*/ 213751 h 314105"/>
              <a:gd name="connsiteX2" fmla="*/ 1536271 w 1536271"/>
              <a:gd name="connsiteY2" fmla="*/ 0 h 314105"/>
              <a:gd name="connsiteX0" fmla="*/ 0 w 1367957"/>
              <a:gd name="connsiteY0" fmla="*/ 263340 h 263546"/>
              <a:gd name="connsiteX1" fmla="*/ 990436 w 1367957"/>
              <a:gd name="connsiteY1" fmla="*/ 163192 h 263546"/>
              <a:gd name="connsiteX2" fmla="*/ 1367957 w 1367957"/>
              <a:gd name="connsiteY2" fmla="*/ 0 h 263546"/>
              <a:gd name="connsiteX0" fmla="*/ 0 w 1367957"/>
              <a:gd name="connsiteY0" fmla="*/ 263340 h 263340"/>
              <a:gd name="connsiteX1" fmla="*/ 990436 w 1367957"/>
              <a:gd name="connsiteY1" fmla="*/ 163192 h 263340"/>
              <a:gd name="connsiteX2" fmla="*/ 1367957 w 1367957"/>
              <a:gd name="connsiteY2" fmla="*/ 0 h 263340"/>
              <a:gd name="connsiteX0" fmla="*/ 0 w 1367957"/>
              <a:gd name="connsiteY0" fmla="*/ 263340 h 263340"/>
              <a:gd name="connsiteX1" fmla="*/ 990436 w 1367957"/>
              <a:gd name="connsiteY1" fmla="*/ 163192 h 263340"/>
              <a:gd name="connsiteX2" fmla="*/ 1367957 w 1367957"/>
              <a:gd name="connsiteY2" fmla="*/ 0 h 263340"/>
              <a:gd name="connsiteX0" fmla="*/ 0 w 1367957"/>
              <a:gd name="connsiteY0" fmla="*/ 263340 h 263340"/>
              <a:gd name="connsiteX1" fmla="*/ 1121852 w 1367957"/>
              <a:gd name="connsiteY1" fmla="*/ 227579 h 263340"/>
              <a:gd name="connsiteX2" fmla="*/ 1367957 w 1367957"/>
              <a:gd name="connsiteY2" fmla="*/ 0 h 263340"/>
              <a:gd name="connsiteX0" fmla="*/ 0 w 1121852"/>
              <a:gd name="connsiteY0" fmla="*/ 35761 h 35761"/>
              <a:gd name="connsiteX1" fmla="*/ 1121852 w 1121852"/>
              <a:gd name="connsiteY1" fmla="*/ 0 h 35761"/>
              <a:gd name="connsiteX0" fmla="*/ 1240462 w 1240462"/>
              <a:gd name="connsiteY0" fmla="*/ 0 h 3217728"/>
              <a:gd name="connsiteX1" fmla="*/ 0 w 1240462"/>
              <a:gd name="connsiteY1" fmla="*/ 3217728 h 3217728"/>
              <a:gd name="connsiteX0" fmla="*/ 1463951 w 1463951"/>
              <a:gd name="connsiteY0" fmla="*/ 0 h 2723066"/>
              <a:gd name="connsiteX1" fmla="*/ 0 w 1463951"/>
              <a:gd name="connsiteY1" fmla="*/ 2723066 h 2723066"/>
              <a:gd name="connsiteX0" fmla="*/ 1439150 w 1439150"/>
              <a:gd name="connsiteY0" fmla="*/ 0 h 2747536"/>
              <a:gd name="connsiteX1" fmla="*/ 0 w 1439150"/>
              <a:gd name="connsiteY1" fmla="*/ 2747536 h 2747536"/>
              <a:gd name="connsiteX0" fmla="*/ 1439150 w 1672230"/>
              <a:gd name="connsiteY0" fmla="*/ 0 h 2747536"/>
              <a:gd name="connsiteX1" fmla="*/ 1667194 w 1672230"/>
              <a:gd name="connsiteY1" fmla="*/ 363890 h 2747536"/>
              <a:gd name="connsiteX2" fmla="*/ 0 w 1672230"/>
              <a:gd name="connsiteY2" fmla="*/ 2747536 h 2747536"/>
              <a:gd name="connsiteX0" fmla="*/ 1439150 w 1672230"/>
              <a:gd name="connsiteY0" fmla="*/ 0 h 2747536"/>
              <a:gd name="connsiteX1" fmla="*/ 1667194 w 1672230"/>
              <a:gd name="connsiteY1" fmla="*/ 363890 h 2747536"/>
              <a:gd name="connsiteX2" fmla="*/ 1499358 w 1672230"/>
              <a:gd name="connsiteY2" fmla="*/ 638900 h 2747536"/>
              <a:gd name="connsiteX3" fmla="*/ 0 w 1672230"/>
              <a:gd name="connsiteY3" fmla="*/ 2747536 h 2747536"/>
              <a:gd name="connsiteX0" fmla="*/ 1439150 w 1672230"/>
              <a:gd name="connsiteY0" fmla="*/ 0 h 2747536"/>
              <a:gd name="connsiteX1" fmla="*/ 1667194 w 1672230"/>
              <a:gd name="connsiteY1" fmla="*/ 363890 h 2747536"/>
              <a:gd name="connsiteX2" fmla="*/ 1499358 w 1672230"/>
              <a:gd name="connsiteY2" fmla="*/ 638900 h 2747536"/>
              <a:gd name="connsiteX3" fmla="*/ 1618727 w 1672230"/>
              <a:gd name="connsiteY3" fmla="*/ 1034095 h 2747536"/>
              <a:gd name="connsiteX4" fmla="*/ 0 w 1672230"/>
              <a:gd name="connsiteY4" fmla="*/ 2747536 h 2747536"/>
              <a:gd name="connsiteX0" fmla="*/ 1439150 w 1672230"/>
              <a:gd name="connsiteY0" fmla="*/ 0 h 2747536"/>
              <a:gd name="connsiteX1" fmla="*/ 1667194 w 1672230"/>
              <a:gd name="connsiteY1" fmla="*/ 363890 h 2747536"/>
              <a:gd name="connsiteX2" fmla="*/ 1540693 w 1672230"/>
              <a:gd name="connsiteY2" fmla="*/ 679684 h 2747536"/>
              <a:gd name="connsiteX3" fmla="*/ 1618727 w 1672230"/>
              <a:gd name="connsiteY3" fmla="*/ 1034095 h 2747536"/>
              <a:gd name="connsiteX4" fmla="*/ 0 w 1672230"/>
              <a:gd name="connsiteY4" fmla="*/ 2747536 h 2747536"/>
              <a:gd name="connsiteX0" fmla="*/ 1439150 w 1700182"/>
              <a:gd name="connsiteY0" fmla="*/ 0 h 2747536"/>
              <a:gd name="connsiteX1" fmla="*/ 1667194 w 1700182"/>
              <a:gd name="connsiteY1" fmla="*/ 363890 h 2747536"/>
              <a:gd name="connsiteX2" fmla="*/ 1540693 w 1700182"/>
              <a:gd name="connsiteY2" fmla="*/ 679684 h 2747536"/>
              <a:gd name="connsiteX3" fmla="*/ 1618727 w 1700182"/>
              <a:gd name="connsiteY3" fmla="*/ 1034095 h 2747536"/>
              <a:gd name="connsiteX4" fmla="*/ 1688708 w 1700182"/>
              <a:gd name="connsiteY4" fmla="*/ 1396880 h 2747536"/>
              <a:gd name="connsiteX5" fmla="*/ 0 w 1700182"/>
              <a:gd name="connsiteY5" fmla="*/ 2747536 h 2747536"/>
              <a:gd name="connsiteX0" fmla="*/ 1439150 w 1700182"/>
              <a:gd name="connsiteY0" fmla="*/ 0 h 2747536"/>
              <a:gd name="connsiteX1" fmla="*/ 1667194 w 1700182"/>
              <a:gd name="connsiteY1" fmla="*/ 363890 h 2747536"/>
              <a:gd name="connsiteX2" fmla="*/ 1540693 w 1700182"/>
              <a:gd name="connsiteY2" fmla="*/ 679684 h 2747536"/>
              <a:gd name="connsiteX3" fmla="*/ 1618727 w 1700182"/>
              <a:gd name="connsiteY3" fmla="*/ 1034095 h 2747536"/>
              <a:gd name="connsiteX4" fmla="*/ 1688708 w 1700182"/>
              <a:gd name="connsiteY4" fmla="*/ 1396880 h 2747536"/>
              <a:gd name="connsiteX5" fmla="*/ 1385607 w 1700182"/>
              <a:gd name="connsiteY5" fmla="*/ 1688563 h 2747536"/>
              <a:gd name="connsiteX6" fmla="*/ 0 w 1700182"/>
              <a:gd name="connsiteY6" fmla="*/ 2747536 h 2747536"/>
              <a:gd name="connsiteX0" fmla="*/ 1439150 w 1700182"/>
              <a:gd name="connsiteY0" fmla="*/ 0 h 2747536"/>
              <a:gd name="connsiteX1" fmla="*/ 1667194 w 1700182"/>
              <a:gd name="connsiteY1" fmla="*/ 363890 h 2747536"/>
              <a:gd name="connsiteX2" fmla="*/ 1540693 w 1700182"/>
              <a:gd name="connsiteY2" fmla="*/ 679684 h 2747536"/>
              <a:gd name="connsiteX3" fmla="*/ 1618727 w 1700182"/>
              <a:gd name="connsiteY3" fmla="*/ 1034095 h 2747536"/>
              <a:gd name="connsiteX4" fmla="*/ 1688708 w 1700182"/>
              <a:gd name="connsiteY4" fmla="*/ 1396880 h 2747536"/>
              <a:gd name="connsiteX5" fmla="*/ 1385607 w 1700182"/>
              <a:gd name="connsiteY5" fmla="*/ 1688563 h 2747536"/>
              <a:gd name="connsiteX6" fmla="*/ 856161 w 1700182"/>
              <a:gd name="connsiteY6" fmla="*/ 2148571 h 2747536"/>
              <a:gd name="connsiteX7" fmla="*/ 0 w 1700182"/>
              <a:gd name="connsiteY7" fmla="*/ 2747536 h 2747536"/>
              <a:gd name="connsiteX0" fmla="*/ 1439150 w 1700182"/>
              <a:gd name="connsiteY0" fmla="*/ 0 h 2747536"/>
              <a:gd name="connsiteX1" fmla="*/ 1667194 w 1700182"/>
              <a:gd name="connsiteY1" fmla="*/ 363890 h 2747536"/>
              <a:gd name="connsiteX2" fmla="*/ 1540693 w 1700182"/>
              <a:gd name="connsiteY2" fmla="*/ 679684 h 2747536"/>
              <a:gd name="connsiteX3" fmla="*/ 1618727 w 1700182"/>
              <a:gd name="connsiteY3" fmla="*/ 1034095 h 2747536"/>
              <a:gd name="connsiteX4" fmla="*/ 1688708 w 1700182"/>
              <a:gd name="connsiteY4" fmla="*/ 1396880 h 2747536"/>
              <a:gd name="connsiteX5" fmla="*/ 1385607 w 1700182"/>
              <a:gd name="connsiteY5" fmla="*/ 1688563 h 2747536"/>
              <a:gd name="connsiteX6" fmla="*/ 856161 w 1700182"/>
              <a:gd name="connsiteY6" fmla="*/ 2148571 h 2747536"/>
              <a:gd name="connsiteX7" fmla="*/ 677494 w 1700182"/>
              <a:gd name="connsiteY7" fmla="*/ 2217070 h 2747536"/>
              <a:gd name="connsiteX8" fmla="*/ 0 w 1700182"/>
              <a:gd name="connsiteY8" fmla="*/ 2747536 h 2747536"/>
              <a:gd name="connsiteX0" fmla="*/ 1439150 w 1700182"/>
              <a:gd name="connsiteY0" fmla="*/ 0 h 2747536"/>
              <a:gd name="connsiteX1" fmla="*/ 1667194 w 1700182"/>
              <a:gd name="connsiteY1" fmla="*/ 363890 h 2747536"/>
              <a:gd name="connsiteX2" fmla="*/ 1540693 w 1700182"/>
              <a:gd name="connsiteY2" fmla="*/ 679684 h 2747536"/>
              <a:gd name="connsiteX3" fmla="*/ 1618727 w 1700182"/>
              <a:gd name="connsiteY3" fmla="*/ 1034095 h 2747536"/>
              <a:gd name="connsiteX4" fmla="*/ 1688708 w 1700182"/>
              <a:gd name="connsiteY4" fmla="*/ 1396880 h 2747536"/>
              <a:gd name="connsiteX5" fmla="*/ 1385607 w 1700182"/>
              <a:gd name="connsiteY5" fmla="*/ 1688563 h 2747536"/>
              <a:gd name="connsiteX6" fmla="*/ 856161 w 1700182"/>
              <a:gd name="connsiteY6" fmla="*/ 2148571 h 2747536"/>
              <a:gd name="connsiteX7" fmla="*/ 677494 w 1700182"/>
              <a:gd name="connsiteY7" fmla="*/ 2217070 h 2747536"/>
              <a:gd name="connsiteX8" fmla="*/ 422643 w 1700182"/>
              <a:gd name="connsiteY8" fmla="*/ 2200610 h 2747536"/>
              <a:gd name="connsiteX9" fmla="*/ 0 w 1700182"/>
              <a:gd name="connsiteY9" fmla="*/ 2747536 h 2747536"/>
              <a:gd name="connsiteX0" fmla="*/ 1439150 w 1700182"/>
              <a:gd name="connsiteY0" fmla="*/ 0 h 2747536"/>
              <a:gd name="connsiteX1" fmla="*/ 1667194 w 1700182"/>
              <a:gd name="connsiteY1" fmla="*/ 363890 h 2747536"/>
              <a:gd name="connsiteX2" fmla="*/ 1540693 w 1700182"/>
              <a:gd name="connsiteY2" fmla="*/ 679684 h 2747536"/>
              <a:gd name="connsiteX3" fmla="*/ 1618727 w 1700182"/>
              <a:gd name="connsiteY3" fmla="*/ 1034095 h 2747536"/>
              <a:gd name="connsiteX4" fmla="*/ 1688708 w 1700182"/>
              <a:gd name="connsiteY4" fmla="*/ 1396880 h 2747536"/>
              <a:gd name="connsiteX5" fmla="*/ 1385607 w 1700182"/>
              <a:gd name="connsiteY5" fmla="*/ 1688563 h 2747536"/>
              <a:gd name="connsiteX6" fmla="*/ 856161 w 1700182"/>
              <a:gd name="connsiteY6" fmla="*/ 2148571 h 2747536"/>
              <a:gd name="connsiteX7" fmla="*/ 680416 w 1700182"/>
              <a:gd name="connsiteY7" fmla="*/ 2190579 h 2747536"/>
              <a:gd name="connsiteX8" fmla="*/ 422643 w 1700182"/>
              <a:gd name="connsiteY8" fmla="*/ 2200610 h 2747536"/>
              <a:gd name="connsiteX9" fmla="*/ 0 w 1700182"/>
              <a:gd name="connsiteY9" fmla="*/ 2747536 h 2747536"/>
              <a:gd name="connsiteX0" fmla="*/ 1439150 w 1700182"/>
              <a:gd name="connsiteY0" fmla="*/ 0 h 2747536"/>
              <a:gd name="connsiteX1" fmla="*/ 1667194 w 1700182"/>
              <a:gd name="connsiteY1" fmla="*/ 363890 h 2747536"/>
              <a:gd name="connsiteX2" fmla="*/ 1540693 w 1700182"/>
              <a:gd name="connsiteY2" fmla="*/ 679684 h 2747536"/>
              <a:gd name="connsiteX3" fmla="*/ 1618727 w 1700182"/>
              <a:gd name="connsiteY3" fmla="*/ 1034095 h 2747536"/>
              <a:gd name="connsiteX4" fmla="*/ 1688708 w 1700182"/>
              <a:gd name="connsiteY4" fmla="*/ 1396880 h 2747536"/>
              <a:gd name="connsiteX5" fmla="*/ 1385607 w 1700182"/>
              <a:gd name="connsiteY5" fmla="*/ 1688563 h 2747536"/>
              <a:gd name="connsiteX6" fmla="*/ 856161 w 1700182"/>
              <a:gd name="connsiteY6" fmla="*/ 2148571 h 2747536"/>
              <a:gd name="connsiteX7" fmla="*/ 680416 w 1700182"/>
              <a:gd name="connsiteY7" fmla="*/ 2190579 h 2747536"/>
              <a:gd name="connsiteX8" fmla="*/ 416585 w 1700182"/>
              <a:gd name="connsiteY8" fmla="*/ 2237062 h 2747536"/>
              <a:gd name="connsiteX9" fmla="*/ 0 w 1700182"/>
              <a:gd name="connsiteY9" fmla="*/ 2747536 h 2747536"/>
              <a:gd name="connsiteX0" fmla="*/ 1439150 w 1700182"/>
              <a:gd name="connsiteY0" fmla="*/ 0 h 2747536"/>
              <a:gd name="connsiteX1" fmla="*/ 1667194 w 1700182"/>
              <a:gd name="connsiteY1" fmla="*/ 363890 h 2747536"/>
              <a:gd name="connsiteX2" fmla="*/ 1540693 w 1700182"/>
              <a:gd name="connsiteY2" fmla="*/ 679684 h 2747536"/>
              <a:gd name="connsiteX3" fmla="*/ 1618727 w 1700182"/>
              <a:gd name="connsiteY3" fmla="*/ 1034095 h 2747536"/>
              <a:gd name="connsiteX4" fmla="*/ 1688708 w 1700182"/>
              <a:gd name="connsiteY4" fmla="*/ 1396880 h 2747536"/>
              <a:gd name="connsiteX5" fmla="*/ 1385607 w 1700182"/>
              <a:gd name="connsiteY5" fmla="*/ 1688563 h 2747536"/>
              <a:gd name="connsiteX6" fmla="*/ 856161 w 1700182"/>
              <a:gd name="connsiteY6" fmla="*/ 2148571 h 2747536"/>
              <a:gd name="connsiteX7" fmla="*/ 680416 w 1700182"/>
              <a:gd name="connsiteY7" fmla="*/ 2190579 h 2747536"/>
              <a:gd name="connsiteX8" fmla="*/ 416585 w 1700182"/>
              <a:gd name="connsiteY8" fmla="*/ 2237062 h 2747536"/>
              <a:gd name="connsiteX9" fmla="*/ 229934 w 1700182"/>
              <a:gd name="connsiteY9" fmla="*/ 2571838 h 2747536"/>
              <a:gd name="connsiteX10" fmla="*/ 0 w 1700182"/>
              <a:gd name="connsiteY10" fmla="*/ 2747536 h 2747536"/>
              <a:gd name="connsiteX0" fmla="*/ 1439150 w 1700182"/>
              <a:gd name="connsiteY0" fmla="*/ 0 h 2747536"/>
              <a:gd name="connsiteX1" fmla="*/ 1667194 w 1700182"/>
              <a:gd name="connsiteY1" fmla="*/ 363890 h 2747536"/>
              <a:gd name="connsiteX2" fmla="*/ 1540693 w 1700182"/>
              <a:gd name="connsiteY2" fmla="*/ 679684 h 2747536"/>
              <a:gd name="connsiteX3" fmla="*/ 1618727 w 1700182"/>
              <a:gd name="connsiteY3" fmla="*/ 1034095 h 2747536"/>
              <a:gd name="connsiteX4" fmla="*/ 1688708 w 1700182"/>
              <a:gd name="connsiteY4" fmla="*/ 1396880 h 2747536"/>
              <a:gd name="connsiteX5" fmla="*/ 1385607 w 1700182"/>
              <a:gd name="connsiteY5" fmla="*/ 1688563 h 2747536"/>
              <a:gd name="connsiteX6" fmla="*/ 856161 w 1700182"/>
              <a:gd name="connsiteY6" fmla="*/ 2148571 h 2747536"/>
              <a:gd name="connsiteX7" fmla="*/ 680416 w 1700182"/>
              <a:gd name="connsiteY7" fmla="*/ 2190579 h 2747536"/>
              <a:gd name="connsiteX8" fmla="*/ 430410 w 1700182"/>
              <a:gd name="connsiteY8" fmla="*/ 2296395 h 2747536"/>
              <a:gd name="connsiteX9" fmla="*/ 229934 w 1700182"/>
              <a:gd name="connsiteY9" fmla="*/ 2571838 h 2747536"/>
              <a:gd name="connsiteX10" fmla="*/ 0 w 1700182"/>
              <a:gd name="connsiteY10" fmla="*/ 2747536 h 2747536"/>
              <a:gd name="connsiteX0" fmla="*/ 1482979 w 1744011"/>
              <a:gd name="connsiteY0" fmla="*/ 0 h 2766303"/>
              <a:gd name="connsiteX1" fmla="*/ 1711023 w 1744011"/>
              <a:gd name="connsiteY1" fmla="*/ 363890 h 2766303"/>
              <a:gd name="connsiteX2" fmla="*/ 1584522 w 1744011"/>
              <a:gd name="connsiteY2" fmla="*/ 679684 h 2766303"/>
              <a:gd name="connsiteX3" fmla="*/ 1662556 w 1744011"/>
              <a:gd name="connsiteY3" fmla="*/ 1034095 h 2766303"/>
              <a:gd name="connsiteX4" fmla="*/ 1732537 w 1744011"/>
              <a:gd name="connsiteY4" fmla="*/ 1396880 h 2766303"/>
              <a:gd name="connsiteX5" fmla="*/ 1429436 w 1744011"/>
              <a:gd name="connsiteY5" fmla="*/ 1688563 h 2766303"/>
              <a:gd name="connsiteX6" fmla="*/ 899990 w 1744011"/>
              <a:gd name="connsiteY6" fmla="*/ 2148571 h 2766303"/>
              <a:gd name="connsiteX7" fmla="*/ 724245 w 1744011"/>
              <a:gd name="connsiteY7" fmla="*/ 2190579 h 2766303"/>
              <a:gd name="connsiteX8" fmla="*/ 474239 w 1744011"/>
              <a:gd name="connsiteY8" fmla="*/ 2296395 h 2766303"/>
              <a:gd name="connsiteX9" fmla="*/ 273763 w 1744011"/>
              <a:gd name="connsiteY9" fmla="*/ 2571838 h 2766303"/>
              <a:gd name="connsiteX10" fmla="*/ 0 w 1744011"/>
              <a:gd name="connsiteY10" fmla="*/ 2766303 h 2766303"/>
              <a:gd name="connsiteX0" fmla="*/ 1482979 w 1744011"/>
              <a:gd name="connsiteY0" fmla="*/ 0 h 2766303"/>
              <a:gd name="connsiteX1" fmla="*/ 1711023 w 1744011"/>
              <a:gd name="connsiteY1" fmla="*/ 363890 h 2766303"/>
              <a:gd name="connsiteX2" fmla="*/ 1584522 w 1744011"/>
              <a:gd name="connsiteY2" fmla="*/ 679684 h 2766303"/>
              <a:gd name="connsiteX3" fmla="*/ 1662556 w 1744011"/>
              <a:gd name="connsiteY3" fmla="*/ 1034095 h 2766303"/>
              <a:gd name="connsiteX4" fmla="*/ 1732537 w 1744011"/>
              <a:gd name="connsiteY4" fmla="*/ 1396880 h 2766303"/>
              <a:gd name="connsiteX5" fmla="*/ 1429436 w 1744011"/>
              <a:gd name="connsiteY5" fmla="*/ 1688563 h 2766303"/>
              <a:gd name="connsiteX6" fmla="*/ 899990 w 1744011"/>
              <a:gd name="connsiteY6" fmla="*/ 2148571 h 2766303"/>
              <a:gd name="connsiteX7" fmla="*/ 724245 w 1744011"/>
              <a:gd name="connsiteY7" fmla="*/ 2190579 h 2766303"/>
              <a:gd name="connsiteX8" fmla="*/ 474239 w 1744011"/>
              <a:gd name="connsiteY8" fmla="*/ 2296395 h 2766303"/>
              <a:gd name="connsiteX9" fmla="*/ 273763 w 1744011"/>
              <a:gd name="connsiteY9" fmla="*/ 2571838 h 2766303"/>
              <a:gd name="connsiteX10" fmla="*/ 0 w 1744011"/>
              <a:gd name="connsiteY10" fmla="*/ 2766303 h 2766303"/>
              <a:gd name="connsiteX0" fmla="*/ 1482979 w 1761893"/>
              <a:gd name="connsiteY0" fmla="*/ 0 h 2766303"/>
              <a:gd name="connsiteX1" fmla="*/ 1711023 w 1761893"/>
              <a:gd name="connsiteY1" fmla="*/ 363890 h 2766303"/>
              <a:gd name="connsiteX2" fmla="*/ 1584522 w 1761893"/>
              <a:gd name="connsiteY2" fmla="*/ 679684 h 2766303"/>
              <a:gd name="connsiteX3" fmla="*/ 1662556 w 1761893"/>
              <a:gd name="connsiteY3" fmla="*/ 1034095 h 2766303"/>
              <a:gd name="connsiteX4" fmla="*/ 1752565 w 1761893"/>
              <a:gd name="connsiteY4" fmla="*/ 1178387 h 2766303"/>
              <a:gd name="connsiteX5" fmla="*/ 1732537 w 1761893"/>
              <a:gd name="connsiteY5" fmla="*/ 1396880 h 2766303"/>
              <a:gd name="connsiteX6" fmla="*/ 1429436 w 1761893"/>
              <a:gd name="connsiteY6" fmla="*/ 1688563 h 2766303"/>
              <a:gd name="connsiteX7" fmla="*/ 899990 w 1761893"/>
              <a:gd name="connsiteY7" fmla="*/ 2148571 h 2766303"/>
              <a:gd name="connsiteX8" fmla="*/ 724245 w 1761893"/>
              <a:gd name="connsiteY8" fmla="*/ 2190579 h 2766303"/>
              <a:gd name="connsiteX9" fmla="*/ 474239 w 1761893"/>
              <a:gd name="connsiteY9" fmla="*/ 2296395 h 2766303"/>
              <a:gd name="connsiteX10" fmla="*/ 273763 w 1761893"/>
              <a:gd name="connsiteY10" fmla="*/ 2571838 h 2766303"/>
              <a:gd name="connsiteX11" fmla="*/ 0 w 1761893"/>
              <a:gd name="connsiteY11" fmla="*/ 2766303 h 2766303"/>
              <a:gd name="connsiteX0" fmla="*/ 1482979 w 1761893"/>
              <a:gd name="connsiteY0" fmla="*/ 0 h 2766303"/>
              <a:gd name="connsiteX1" fmla="*/ 1711023 w 1761893"/>
              <a:gd name="connsiteY1" fmla="*/ 363890 h 2766303"/>
              <a:gd name="connsiteX2" fmla="*/ 1584522 w 1761893"/>
              <a:gd name="connsiteY2" fmla="*/ 679684 h 2766303"/>
              <a:gd name="connsiteX3" fmla="*/ 1729832 w 1761893"/>
              <a:gd name="connsiteY3" fmla="*/ 1061308 h 2766303"/>
              <a:gd name="connsiteX4" fmla="*/ 1752565 w 1761893"/>
              <a:gd name="connsiteY4" fmla="*/ 1178387 h 2766303"/>
              <a:gd name="connsiteX5" fmla="*/ 1732537 w 1761893"/>
              <a:gd name="connsiteY5" fmla="*/ 1396880 h 2766303"/>
              <a:gd name="connsiteX6" fmla="*/ 1429436 w 1761893"/>
              <a:gd name="connsiteY6" fmla="*/ 1688563 h 2766303"/>
              <a:gd name="connsiteX7" fmla="*/ 899990 w 1761893"/>
              <a:gd name="connsiteY7" fmla="*/ 2148571 h 2766303"/>
              <a:gd name="connsiteX8" fmla="*/ 724245 w 1761893"/>
              <a:gd name="connsiteY8" fmla="*/ 2190579 h 2766303"/>
              <a:gd name="connsiteX9" fmla="*/ 474239 w 1761893"/>
              <a:gd name="connsiteY9" fmla="*/ 2296395 h 2766303"/>
              <a:gd name="connsiteX10" fmla="*/ 273763 w 1761893"/>
              <a:gd name="connsiteY10" fmla="*/ 2571838 h 2766303"/>
              <a:gd name="connsiteX11" fmla="*/ 0 w 1761893"/>
              <a:gd name="connsiteY11" fmla="*/ 2766303 h 2766303"/>
              <a:gd name="connsiteX0" fmla="*/ 1482979 w 1761893"/>
              <a:gd name="connsiteY0" fmla="*/ 0 h 2766303"/>
              <a:gd name="connsiteX1" fmla="*/ 1711023 w 1761893"/>
              <a:gd name="connsiteY1" fmla="*/ 363890 h 2766303"/>
              <a:gd name="connsiteX2" fmla="*/ 1584522 w 1761893"/>
              <a:gd name="connsiteY2" fmla="*/ 679684 h 2766303"/>
              <a:gd name="connsiteX3" fmla="*/ 1729832 w 1761893"/>
              <a:gd name="connsiteY3" fmla="*/ 1061308 h 2766303"/>
              <a:gd name="connsiteX4" fmla="*/ 1752565 w 1761893"/>
              <a:gd name="connsiteY4" fmla="*/ 1178387 h 2766303"/>
              <a:gd name="connsiteX5" fmla="*/ 1732537 w 1761893"/>
              <a:gd name="connsiteY5" fmla="*/ 1396880 h 2766303"/>
              <a:gd name="connsiteX6" fmla="*/ 1429436 w 1761893"/>
              <a:gd name="connsiteY6" fmla="*/ 1688563 h 2766303"/>
              <a:gd name="connsiteX7" fmla="*/ 899990 w 1761893"/>
              <a:gd name="connsiteY7" fmla="*/ 2148571 h 2766303"/>
              <a:gd name="connsiteX8" fmla="*/ 724245 w 1761893"/>
              <a:gd name="connsiteY8" fmla="*/ 2190579 h 2766303"/>
              <a:gd name="connsiteX9" fmla="*/ 474239 w 1761893"/>
              <a:gd name="connsiteY9" fmla="*/ 2296395 h 2766303"/>
              <a:gd name="connsiteX10" fmla="*/ 273763 w 1761893"/>
              <a:gd name="connsiteY10" fmla="*/ 2571838 h 2766303"/>
              <a:gd name="connsiteX11" fmla="*/ 0 w 1761893"/>
              <a:gd name="connsiteY11" fmla="*/ 2766303 h 2766303"/>
              <a:gd name="connsiteX0" fmla="*/ 1480984 w 1761893"/>
              <a:gd name="connsiteY0" fmla="*/ 0 h 2794382"/>
              <a:gd name="connsiteX1" fmla="*/ 1711023 w 1761893"/>
              <a:gd name="connsiteY1" fmla="*/ 391969 h 2794382"/>
              <a:gd name="connsiteX2" fmla="*/ 1584522 w 1761893"/>
              <a:gd name="connsiteY2" fmla="*/ 707763 h 2794382"/>
              <a:gd name="connsiteX3" fmla="*/ 1729832 w 1761893"/>
              <a:gd name="connsiteY3" fmla="*/ 1089387 h 2794382"/>
              <a:gd name="connsiteX4" fmla="*/ 1752565 w 1761893"/>
              <a:gd name="connsiteY4" fmla="*/ 1206466 h 2794382"/>
              <a:gd name="connsiteX5" fmla="*/ 1732537 w 1761893"/>
              <a:gd name="connsiteY5" fmla="*/ 1424959 h 2794382"/>
              <a:gd name="connsiteX6" fmla="*/ 1429436 w 1761893"/>
              <a:gd name="connsiteY6" fmla="*/ 1716642 h 2794382"/>
              <a:gd name="connsiteX7" fmla="*/ 899990 w 1761893"/>
              <a:gd name="connsiteY7" fmla="*/ 2176650 h 2794382"/>
              <a:gd name="connsiteX8" fmla="*/ 724245 w 1761893"/>
              <a:gd name="connsiteY8" fmla="*/ 2218658 h 2794382"/>
              <a:gd name="connsiteX9" fmla="*/ 474239 w 1761893"/>
              <a:gd name="connsiteY9" fmla="*/ 2324474 h 2794382"/>
              <a:gd name="connsiteX10" fmla="*/ 273763 w 1761893"/>
              <a:gd name="connsiteY10" fmla="*/ 2599917 h 2794382"/>
              <a:gd name="connsiteX11" fmla="*/ 0 w 1761893"/>
              <a:gd name="connsiteY11" fmla="*/ 2794382 h 2794382"/>
              <a:gd name="connsiteX0" fmla="*/ 1480984 w 1761893"/>
              <a:gd name="connsiteY0" fmla="*/ 0 h 2794382"/>
              <a:gd name="connsiteX1" fmla="*/ 1639901 w 1761893"/>
              <a:gd name="connsiteY1" fmla="*/ 67224 h 2794382"/>
              <a:gd name="connsiteX2" fmla="*/ 1711023 w 1761893"/>
              <a:gd name="connsiteY2" fmla="*/ 391969 h 2794382"/>
              <a:gd name="connsiteX3" fmla="*/ 1584522 w 1761893"/>
              <a:gd name="connsiteY3" fmla="*/ 707763 h 2794382"/>
              <a:gd name="connsiteX4" fmla="*/ 1729832 w 1761893"/>
              <a:gd name="connsiteY4" fmla="*/ 1089387 h 2794382"/>
              <a:gd name="connsiteX5" fmla="*/ 1752565 w 1761893"/>
              <a:gd name="connsiteY5" fmla="*/ 1206466 h 2794382"/>
              <a:gd name="connsiteX6" fmla="*/ 1732537 w 1761893"/>
              <a:gd name="connsiteY6" fmla="*/ 1424959 h 2794382"/>
              <a:gd name="connsiteX7" fmla="*/ 1429436 w 1761893"/>
              <a:gd name="connsiteY7" fmla="*/ 1716642 h 2794382"/>
              <a:gd name="connsiteX8" fmla="*/ 899990 w 1761893"/>
              <a:gd name="connsiteY8" fmla="*/ 2176650 h 2794382"/>
              <a:gd name="connsiteX9" fmla="*/ 724245 w 1761893"/>
              <a:gd name="connsiteY9" fmla="*/ 2218658 h 2794382"/>
              <a:gd name="connsiteX10" fmla="*/ 474239 w 1761893"/>
              <a:gd name="connsiteY10" fmla="*/ 2324474 h 2794382"/>
              <a:gd name="connsiteX11" fmla="*/ 273763 w 1761893"/>
              <a:gd name="connsiteY11" fmla="*/ 2599917 h 2794382"/>
              <a:gd name="connsiteX12" fmla="*/ 0 w 1761893"/>
              <a:gd name="connsiteY12" fmla="*/ 2794382 h 2794382"/>
              <a:gd name="connsiteX0" fmla="*/ 1520182 w 1761893"/>
              <a:gd name="connsiteY0" fmla="*/ 0 h 2918895"/>
              <a:gd name="connsiteX1" fmla="*/ 1639901 w 1761893"/>
              <a:gd name="connsiteY1" fmla="*/ 191737 h 2918895"/>
              <a:gd name="connsiteX2" fmla="*/ 1711023 w 1761893"/>
              <a:gd name="connsiteY2" fmla="*/ 516482 h 2918895"/>
              <a:gd name="connsiteX3" fmla="*/ 1584522 w 1761893"/>
              <a:gd name="connsiteY3" fmla="*/ 832276 h 2918895"/>
              <a:gd name="connsiteX4" fmla="*/ 1729832 w 1761893"/>
              <a:gd name="connsiteY4" fmla="*/ 1213900 h 2918895"/>
              <a:gd name="connsiteX5" fmla="*/ 1752565 w 1761893"/>
              <a:gd name="connsiteY5" fmla="*/ 1330979 h 2918895"/>
              <a:gd name="connsiteX6" fmla="*/ 1732537 w 1761893"/>
              <a:gd name="connsiteY6" fmla="*/ 1549472 h 2918895"/>
              <a:gd name="connsiteX7" fmla="*/ 1429436 w 1761893"/>
              <a:gd name="connsiteY7" fmla="*/ 1841155 h 2918895"/>
              <a:gd name="connsiteX8" fmla="*/ 899990 w 1761893"/>
              <a:gd name="connsiteY8" fmla="*/ 2301163 h 2918895"/>
              <a:gd name="connsiteX9" fmla="*/ 724245 w 1761893"/>
              <a:gd name="connsiteY9" fmla="*/ 2343171 h 2918895"/>
              <a:gd name="connsiteX10" fmla="*/ 474239 w 1761893"/>
              <a:gd name="connsiteY10" fmla="*/ 2448987 h 2918895"/>
              <a:gd name="connsiteX11" fmla="*/ 273763 w 1761893"/>
              <a:gd name="connsiteY11" fmla="*/ 2724430 h 2918895"/>
              <a:gd name="connsiteX12" fmla="*/ 0 w 1761893"/>
              <a:gd name="connsiteY12" fmla="*/ 2918895 h 2918895"/>
              <a:gd name="connsiteX0" fmla="*/ 835166 w 1761893"/>
              <a:gd name="connsiteY0" fmla="*/ 0 h 3255338"/>
              <a:gd name="connsiteX1" fmla="*/ 1639901 w 1761893"/>
              <a:gd name="connsiteY1" fmla="*/ 528180 h 3255338"/>
              <a:gd name="connsiteX2" fmla="*/ 1711023 w 1761893"/>
              <a:gd name="connsiteY2" fmla="*/ 852925 h 3255338"/>
              <a:gd name="connsiteX3" fmla="*/ 1584522 w 1761893"/>
              <a:gd name="connsiteY3" fmla="*/ 1168719 h 3255338"/>
              <a:gd name="connsiteX4" fmla="*/ 1729832 w 1761893"/>
              <a:gd name="connsiteY4" fmla="*/ 1550343 h 3255338"/>
              <a:gd name="connsiteX5" fmla="*/ 1752565 w 1761893"/>
              <a:gd name="connsiteY5" fmla="*/ 1667422 h 3255338"/>
              <a:gd name="connsiteX6" fmla="*/ 1732537 w 1761893"/>
              <a:gd name="connsiteY6" fmla="*/ 1885915 h 3255338"/>
              <a:gd name="connsiteX7" fmla="*/ 1429436 w 1761893"/>
              <a:gd name="connsiteY7" fmla="*/ 2177598 h 3255338"/>
              <a:gd name="connsiteX8" fmla="*/ 899990 w 1761893"/>
              <a:gd name="connsiteY8" fmla="*/ 2637606 h 3255338"/>
              <a:gd name="connsiteX9" fmla="*/ 724245 w 1761893"/>
              <a:gd name="connsiteY9" fmla="*/ 2679614 h 3255338"/>
              <a:gd name="connsiteX10" fmla="*/ 474239 w 1761893"/>
              <a:gd name="connsiteY10" fmla="*/ 2785430 h 3255338"/>
              <a:gd name="connsiteX11" fmla="*/ 273763 w 1761893"/>
              <a:gd name="connsiteY11" fmla="*/ 3060873 h 3255338"/>
              <a:gd name="connsiteX12" fmla="*/ 0 w 1761893"/>
              <a:gd name="connsiteY12" fmla="*/ 3255338 h 3255338"/>
              <a:gd name="connsiteX0" fmla="*/ 835166 w 1761893"/>
              <a:gd name="connsiteY0" fmla="*/ 0 h 3255338"/>
              <a:gd name="connsiteX1" fmla="*/ 1510881 w 1761893"/>
              <a:gd name="connsiteY1" fmla="*/ 387347 h 3255338"/>
              <a:gd name="connsiteX2" fmla="*/ 1639901 w 1761893"/>
              <a:gd name="connsiteY2" fmla="*/ 528180 h 3255338"/>
              <a:gd name="connsiteX3" fmla="*/ 1711023 w 1761893"/>
              <a:gd name="connsiteY3" fmla="*/ 852925 h 3255338"/>
              <a:gd name="connsiteX4" fmla="*/ 1584522 w 1761893"/>
              <a:gd name="connsiteY4" fmla="*/ 1168719 h 3255338"/>
              <a:gd name="connsiteX5" fmla="*/ 1729832 w 1761893"/>
              <a:gd name="connsiteY5" fmla="*/ 1550343 h 3255338"/>
              <a:gd name="connsiteX6" fmla="*/ 1752565 w 1761893"/>
              <a:gd name="connsiteY6" fmla="*/ 1667422 h 3255338"/>
              <a:gd name="connsiteX7" fmla="*/ 1732537 w 1761893"/>
              <a:gd name="connsiteY7" fmla="*/ 1885915 h 3255338"/>
              <a:gd name="connsiteX8" fmla="*/ 1429436 w 1761893"/>
              <a:gd name="connsiteY8" fmla="*/ 2177598 h 3255338"/>
              <a:gd name="connsiteX9" fmla="*/ 899990 w 1761893"/>
              <a:gd name="connsiteY9" fmla="*/ 2637606 h 3255338"/>
              <a:gd name="connsiteX10" fmla="*/ 724245 w 1761893"/>
              <a:gd name="connsiteY10" fmla="*/ 2679614 h 3255338"/>
              <a:gd name="connsiteX11" fmla="*/ 474239 w 1761893"/>
              <a:gd name="connsiteY11" fmla="*/ 2785430 h 3255338"/>
              <a:gd name="connsiteX12" fmla="*/ 273763 w 1761893"/>
              <a:gd name="connsiteY12" fmla="*/ 3060873 h 3255338"/>
              <a:gd name="connsiteX13" fmla="*/ 0 w 1761893"/>
              <a:gd name="connsiteY13" fmla="*/ 3255338 h 3255338"/>
              <a:gd name="connsiteX0" fmla="*/ 923893 w 1761893"/>
              <a:gd name="connsiteY0" fmla="*/ 0 h 3210224"/>
              <a:gd name="connsiteX1" fmla="*/ 1510881 w 1761893"/>
              <a:gd name="connsiteY1" fmla="*/ 342233 h 3210224"/>
              <a:gd name="connsiteX2" fmla="*/ 1639901 w 1761893"/>
              <a:gd name="connsiteY2" fmla="*/ 483066 h 3210224"/>
              <a:gd name="connsiteX3" fmla="*/ 1711023 w 1761893"/>
              <a:gd name="connsiteY3" fmla="*/ 807811 h 3210224"/>
              <a:gd name="connsiteX4" fmla="*/ 1584522 w 1761893"/>
              <a:gd name="connsiteY4" fmla="*/ 1123605 h 3210224"/>
              <a:gd name="connsiteX5" fmla="*/ 1729832 w 1761893"/>
              <a:gd name="connsiteY5" fmla="*/ 1505229 h 3210224"/>
              <a:gd name="connsiteX6" fmla="*/ 1752565 w 1761893"/>
              <a:gd name="connsiteY6" fmla="*/ 1622308 h 3210224"/>
              <a:gd name="connsiteX7" fmla="*/ 1732537 w 1761893"/>
              <a:gd name="connsiteY7" fmla="*/ 1840801 h 3210224"/>
              <a:gd name="connsiteX8" fmla="*/ 1429436 w 1761893"/>
              <a:gd name="connsiteY8" fmla="*/ 2132484 h 3210224"/>
              <a:gd name="connsiteX9" fmla="*/ 899990 w 1761893"/>
              <a:gd name="connsiteY9" fmla="*/ 2592492 h 3210224"/>
              <a:gd name="connsiteX10" fmla="*/ 724245 w 1761893"/>
              <a:gd name="connsiteY10" fmla="*/ 2634500 h 3210224"/>
              <a:gd name="connsiteX11" fmla="*/ 474239 w 1761893"/>
              <a:gd name="connsiteY11" fmla="*/ 2740316 h 3210224"/>
              <a:gd name="connsiteX12" fmla="*/ 273763 w 1761893"/>
              <a:gd name="connsiteY12" fmla="*/ 3015759 h 3210224"/>
              <a:gd name="connsiteX13" fmla="*/ 0 w 1761893"/>
              <a:gd name="connsiteY13" fmla="*/ 3210224 h 3210224"/>
              <a:gd name="connsiteX0" fmla="*/ 923893 w 1761893"/>
              <a:gd name="connsiteY0" fmla="*/ 0 h 3210224"/>
              <a:gd name="connsiteX1" fmla="*/ 1246696 w 1761893"/>
              <a:gd name="connsiteY1" fmla="*/ 234969 h 3210224"/>
              <a:gd name="connsiteX2" fmla="*/ 1510881 w 1761893"/>
              <a:gd name="connsiteY2" fmla="*/ 342233 h 3210224"/>
              <a:gd name="connsiteX3" fmla="*/ 1639901 w 1761893"/>
              <a:gd name="connsiteY3" fmla="*/ 483066 h 3210224"/>
              <a:gd name="connsiteX4" fmla="*/ 1711023 w 1761893"/>
              <a:gd name="connsiteY4" fmla="*/ 807811 h 3210224"/>
              <a:gd name="connsiteX5" fmla="*/ 1584522 w 1761893"/>
              <a:gd name="connsiteY5" fmla="*/ 1123605 h 3210224"/>
              <a:gd name="connsiteX6" fmla="*/ 1729832 w 1761893"/>
              <a:gd name="connsiteY6" fmla="*/ 1505229 h 3210224"/>
              <a:gd name="connsiteX7" fmla="*/ 1752565 w 1761893"/>
              <a:gd name="connsiteY7" fmla="*/ 1622308 h 3210224"/>
              <a:gd name="connsiteX8" fmla="*/ 1732537 w 1761893"/>
              <a:gd name="connsiteY8" fmla="*/ 1840801 h 3210224"/>
              <a:gd name="connsiteX9" fmla="*/ 1429436 w 1761893"/>
              <a:gd name="connsiteY9" fmla="*/ 2132484 h 3210224"/>
              <a:gd name="connsiteX10" fmla="*/ 899990 w 1761893"/>
              <a:gd name="connsiteY10" fmla="*/ 2592492 h 3210224"/>
              <a:gd name="connsiteX11" fmla="*/ 724245 w 1761893"/>
              <a:gd name="connsiteY11" fmla="*/ 2634500 h 3210224"/>
              <a:gd name="connsiteX12" fmla="*/ 474239 w 1761893"/>
              <a:gd name="connsiteY12" fmla="*/ 2740316 h 3210224"/>
              <a:gd name="connsiteX13" fmla="*/ 273763 w 1761893"/>
              <a:gd name="connsiteY13" fmla="*/ 3015759 h 3210224"/>
              <a:gd name="connsiteX14" fmla="*/ 0 w 1761893"/>
              <a:gd name="connsiteY14" fmla="*/ 3210224 h 3210224"/>
              <a:gd name="connsiteX0" fmla="*/ 1100351 w 1938351"/>
              <a:gd name="connsiteY0" fmla="*/ 0 h 3323331"/>
              <a:gd name="connsiteX1" fmla="*/ 1423154 w 1938351"/>
              <a:gd name="connsiteY1" fmla="*/ 234969 h 3323331"/>
              <a:gd name="connsiteX2" fmla="*/ 1687339 w 1938351"/>
              <a:gd name="connsiteY2" fmla="*/ 342233 h 3323331"/>
              <a:gd name="connsiteX3" fmla="*/ 1816359 w 1938351"/>
              <a:gd name="connsiteY3" fmla="*/ 483066 h 3323331"/>
              <a:gd name="connsiteX4" fmla="*/ 1887481 w 1938351"/>
              <a:gd name="connsiteY4" fmla="*/ 807811 h 3323331"/>
              <a:gd name="connsiteX5" fmla="*/ 1760980 w 1938351"/>
              <a:gd name="connsiteY5" fmla="*/ 1123605 h 3323331"/>
              <a:gd name="connsiteX6" fmla="*/ 1906290 w 1938351"/>
              <a:gd name="connsiteY6" fmla="*/ 1505229 h 3323331"/>
              <a:gd name="connsiteX7" fmla="*/ 1929023 w 1938351"/>
              <a:gd name="connsiteY7" fmla="*/ 1622308 h 3323331"/>
              <a:gd name="connsiteX8" fmla="*/ 1908995 w 1938351"/>
              <a:gd name="connsiteY8" fmla="*/ 1840801 h 3323331"/>
              <a:gd name="connsiteX9" fmla="*/ 1605894 w 1938351"/>
              <a:gd name="connsiteY9" fmla="*/ 2132484 h 3323331"/>
              <a:gd name="connsiteX10" fmla="*/ 1076448 w 1938351"/>
              <a:gd name="connsiteY10" fmla="*/ 2592492 h 3323331"/>
              <a:gd name="connsiteX11" fmla="*/ 900703 w 1938351"/>
              <a:gd name="connsiteY11" fmla="*/ 2634500 h 3323331"/>
              <a:gd name="connsiteX12" fmla="*/ 650697 w 1938351"/>
              <a:gd name="connsiteY12" fmla="*/ 2740316 h 3323331"/>
              <a:gd name="connsiteX13" fmla="*/ 450221 w 1938351"/>
              <a:gd name="connsiteY13" fmla="*/ 3015759 h 3323331"/>
              <a:gd name="connsiteX14" fmla="*/ 0 w 1938351"/>
              <a:gd name="connsiteY14" fmla="*/ 3323331 h 3323331"/>
              <a:gd name="connsiteX0" fmla="*/ 1183092 w 2021092"/>
              <a:gd name="connsiteY0" fmla="*/ 0 h 3362453"/>
              <a:gd name="connsiteX1" fmla="*/ 1505895 w 2021092"/>
              <a:gd name="connsiteY1" fmla="*/ 234969 h 3362453"/>
              <a:gd name="connsiteX2" fmla="*/ 1770080 w 2021092"/>
              <a:gd name="connsiteY2" fmla="*/ 342233 h 3362453"/>
              <a:gd name="connsiteX3" fmla="*/ 1899100 w 2021092"/>
              <a:gd name="connsiteY3" fmla="*/ 483066 h 3362453"/>
              <a:gd name="connsiteX4" fmla="*/ 1970222 w 2021092"/>
              <a:gd name="connsiteY4" fmla="*/ 807811 h 3362453"/>
              <a:gd name="connsiteX5" fmla="*/ 1843721 w 2021092"/>
              <a:gd name="connsiteY5" fmla="*/ 1123605 h 3362453"/>
              <a:gd name="connsiteX6" fmla="*/ 1989031 w 2021092"/>
              <a:gd name="connsiteY6" fmla="*/ 1505229 h 3362453"/>
              <a:gd name="connsiteX7" fmla="*/ 2011764 w 2021092"/>
              <a:gd name="connsiteY7" fmla="*/ 1622308 h 3362453"/>
              <a:gd name="connsiteX8" fmla="*/ 1991736 w 2021092"/>
              <a:gd name="connsiteY8" fmla="*/ 1840801 h 3362453"/>
              <a:gd name="connsiteX9" fmla="*/ 1688635 w 2021092"/>
              <a:gd name="connsiteY9" fmla="*/ 2132484 h 3362453"/>
              <a:gd name="connsiteX10" fmla="*/ 1159189 w 2021092"/>
              <a:gd name="connsiteY10" fmla="*/ 2592492 h 3362453"/>
              <a:gd name="connsiteX11" fmla="*/ 983444 w 2021092"/>
              <a:gd name="connsiteY11" fmla="*/ 2634500 h 3362453"/>
              <a:gd name="connsiteX12" fmla="*/ 733438 w 2021092"/>
              <a:gd name="connsiteY12" fmla="*/ 2740316 h 3362453"/>
              <a:gd name="connsiteX13" fmla="*/ 532962 w 2021092"/>
              <a:gd name="connsiteY13" fmla="*/ 3015759 h 3362453"/>
              <a:gd name="connsiteX14" fmla="*/ 0 w 2021092"/>
              <a:gd name="connsiteY14" fmla="*/ 3362453 h 3362453"/>
              <a:gd name="connsiteX0" fmla="*/ 1011910 w 2021092"/>
              <a:gd name="connsiteY0" fmla="*/ 0 h 3472604"/>
              <a:gd name="connsiteX1" fmla="*/ 1505895 w 2021092"/>
              <a:gd name="connsiteY1" fmla="*/ 345120 h 3472604"/>
              <a:gd name="connsiteX2" fmla="*/ 1770080 w 2021092"/>
              <a:gd name="connsiteY2" fmla="*/ 452384 h 3472604"/>
              <a:gd name="connsiteX3" fmla="*/ 1899100 w 2021092"/>
              <a:gd name="connsiteY3" fmla="*/ 593217 h 3472604"/>
              <a:gd name="connsiteX4" fmla="*/ 1970222 w 2021092"/>
              <a:gd name="connsiteY4" fmla="*/ 917962 h 3472604"/>
              <a:gd name="connsiteX5" fmla="*/ 1843721 w 2021092"/>
              <a:gd name="connsiteY5" fmla="*/ 1233756 h 3472604"/>
              <a:gd name="connsiteX6" fmla="*/ 1989031 w 2021092"/>
              <a:gd name="connsiteY6" fmla="*/ 1615380 h 3472604"/>
              <a:gd name="connsiteX7" fmla="*/ 2011764 w 2021092"/>
              <a:gd name="connsiteY7" fmla="*/ 1732459 h 3472604"/>
              <a:gd name="connsiteX8" fmla="*/ 1991736 w 2021092"/>
              <a:gd name="connsiteY8" fmla="*/ 1950952 h 3472604"/>
              <a:gd name="connsiteX9" fmla="*/ 1688635 w 2021092"/>
              <a:gd name="connsiteY9" fmla="*/ 2242635 h 3472604"/>
              <a:gd name="connsiteX10" fmla="*/ 1159189 w 2021092"/>
              <a:gd name="connsiteY10" fmla="*/ 2702643 h 3472604"/>
              <a:gd name="connsiteX11" fmla="*/ 983444 w 2021092"/>
              <a:gd name="connsiteY11" fmla="*/ 2744651 h 3472604"/>
              <a:gd name="connsiteX12" fmla="*/ 733438 w 2021092"/>
              <a:gd name="connsiteY12" fmla="*/ 2850467 h 3472604"/>
              <a:gd name="connsiteX13" fmla="*/ 532962 w 2021092"/>
              <a:gd name="connsiteY13" fmla="*/ 3125910 h 3472604"/>
              <a:gd name="connsiteX14" fmla="*/ 0 w 2021092"/>
              <a:gd name="connsiteY14" fmla="*/ 3472604 h 347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21092" h="3472604">
                <a:moveTo>
                  <a:pt x="1011910" y="0"/>
                </a:moveTo>
                <a:cubicBezTo>
                  <a:pt x="1077078" y="34602"/>
                  <a:pt x="1379533" y="269723"/>
                  <a:pt x="1505895" y="345120"/>
                </a:cubicBezTo>
                <a:cubicBezTo>
                  <a:pt x="1632257" y="420517"/>
                  <a:pt x="1715913" y="406475"/>
                  <a:pt x="1770080" y="452384"/>
                </a:cubicBezTo>
                <a:cubicBezTo>
                  <a:pt x="1824247" y="498293"/>
                  <a:pt x="1865743" y="515621"/>
                  <a:pt x="1899100" y="593217"/>
                </a:cubicBezTo>
                <a:cubicBezTo>
                  <a:pt x="1932457" y="670813"/>
                  <a:pt x="1969047" y="827049"/>
                  <a:pt x="1970222" y="917962"/>
                </a:cubicBezTo>
                <a:cubicBezTo>
                  <a:pt x="1905036" y="1010306"/>
                  <a:pt x="1908907" y="1141412"/>
                  <a:pt x="1843721" y="1233756"/>
                </a:cubicBezTo>
                <a:lnTo>
                  <a:pt x="1989031" y="1615380"/>
                </a:lnTo>
                <a:cubicBezTo>
                  <a:pt x="2002286" y="1693733"/>
                  <a:pt x="2000101" y="1671995"/>
                  <a:pt x="2011764" y="1732459"/>
                </a:cubicBezTo>
                <a:cubicBezTo>
                  <a:pt x="2023427" y="1792923"/>
                  <a:pt x="2030839" y="1861159"/>
                  <a:pt x="1991736" y="1950952"/>
                </a:cubicBezTo>
                <a:cubicBezTo>
                  <a:pt x="1892128" y="2032179"/>
                  <a:pt x="1788243" y="2161408"/>
                  <a:pt x="1688635" y="2242635"/>
                </a:cubicBezTo>
                <a:cubicBezTo>
                  <a:pt x="1516785" y="2375520"/>
                  <a:pt x="1331039" y="2569758"/>
                  <a:pt x="1159189" y="2702643"/>
                </a:cubicBezTo>
                <a:cubicBezTo>
                  <a:pt x="1123626" y="2729566"/>
                  <a:pt x="1019007" y="2717728"/>
                  <a:pt x="983444" y="2744651"/>
                </a:cubicBezTo>
                <a:cubicBezTo>
                  <a:pt x="948475" y="2775424"/>
                  <a:pt x="768407" y="2819694"/>
                  <a:pt x="733438" y="2850467"/>
                </a:cubicBezTo>
                <a:cubicBezTo>
                  <a:pt x="668561" y="2924621"/>
                  <a:pt x="597839" y="3051756"/>
                  <a:pt x="532962" y="3125910"/>
                </a:cubicBezTo>
                <a:cubicBezTo>
                  <a:pt x="441708" y="3190732"/>
                  <a:pt x="91254" y="3407782"/>
                  <a:pt x="0" y="3472604"/>
                </a:cubicBezTo>
              </a:path>
            </a:pathLst>
          </a:custGeom>
          <a:noFill/>
          <a:ln w="101600">
            <a:prstDash val="sysDot"/>
            <a:headEnd type="none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75" dirty="0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8481701" y="5841364"/>
            <a:ext cx="657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2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集貨</a:t>
            </a:r>
            <a:r>
              <a:rPr lang="en-US" altLang="ja-JP" sz="12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2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200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7664280" y="4514547"/>
            <a:ext cx="784069" cy="184666"/>
          </a:xfrm>
          <a:prstGeom prst="rect">
            <a:avLst/>
          </a:prstGeom>
          <a:solidFill>
            <a:schemeClr val="bg1">
              <a:alpha val="80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RORO</a:t>
            </a: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8385864" y="4476599"/>
            <a:ext cx="657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2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集貨</a:t>
            </a:r>
            <a:r>
              <a:rPr lang="en-US" altLang="ja-JP" sz="12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2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200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07" name="直線コネクタ 106"/>
          <p:cNvCxnSpPr>
            <a:stCxn id="103" idx="3"/>
          </p:cNvCxnSpPr>
          <p:nvPr/>
        </p:nvCxnSpPr>
        <p:spPr>
          <a:xfrm flipV="1">
            <a:off x="6306683" y="4042669"/>
            <a:ext cx="916334" cy="8828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/>
          <p:nvPr/>
        </p:nvCxnSpPr>
        <p:spPr>
          <a:xfrm flipV="1">
            <a:off x="6326160" y="3817039"/>
            <a:ext cx="76435" cy="312074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/>
          <p:cNvSpPr txBox="1"/>
          <p:nvPr/>
        </p:nvSpPr>
        <p:spPr>
          <a:xfrm>
            <a:off x="586841" y="3185201"/>
            <a:ext cx="3060090" cy="891695"/>
          </a:xfrm>
          <a:prstGeom prst="rect">
            <a:avLst/>
          </a:prstGeom>
          <a:solidFill>
            <a:srgbClr val="FFFFCC">
              <a:alpha val="94902"/>
            </a:srgbClr>
          </a:solidFill>
          <a:ln w="127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algn="ctr">
              <a:defRPr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■大阪港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国際コンテナ戦略港湾として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さら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なる国際競争力を高める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577808" y="6267595"/>
            <a:ext cx="2960103" cy="1116825"/>
          </a:xfrm>
          <a:prstGeom prst="rect">
            <a:avLst/>
          </a:prstGeom>
          <a:solidFill>
            <a:srgbClr val="FFFFCC">
              <a:alpha val="94902"/>
            </a:srgbClr>
          </a:solidFill>
          <a:ln w="127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algn="ctr">
              <a:defRPr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■堺泉北港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エネルギー・防災拠点の機能維持、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中古車、バルク船の大型化に対応する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11" name="直線コネクタ 110"/>
          <p:cNvCxnSpPr>
            <a:stCxn id="121" idx="3"/>
            <a:endCxn id="49" idx="3"/>
          </p:cNvCxnSpPr>
          <p:nvPr/>
        </p:nvCxnSpPr>
        <p:spPr>
          <a:xfrm>
            <a:off x="5707675" y="7059348"/>
            <a:ext cx="281996" cy="4612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楕円 112"/>
          <p:cNvSpPr/>
          <p:nvPr/>
        </p:nvSpPr>
        <p:spPr>
          <a:xfrm>
            <a:off x="6244663" y="7069552"/>
            <a:ext cx="216416" cy="2164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5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6963146" y="7810165"/>
            <a:ext cx="1229756" cy="184666"/>
          </a:xfrm>
          <a:prstGeom prst="rect">
            <a:avLst/>
          </a:prstGeom>
          <a:solidFill>
            <a:schemeClr val="bg1">
              <a:alpha val="80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内航フェリー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15" name="直線コネクタ 114"/>
          <p:cNvCxnSpPr>
            <a:stCxn id="114" idx="1"/>
            <a:endCxn id="113" idx="5"/>
          </p:cNvCxnSpPr>
          <p:nvPr/>
        </p:nvCxnSpPr>
        <p:spPr>
          <a:xfrm flipH="1" flipV="1">
            <a:off x="6429386" y="7254275"/>
            <a:ext cx="533760" cy="64822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テキスト ボックス 115"/>
          <p:cNvSpPr txBox="1"/>
          <p:nvPr/>
        </p:nvSpPr>
        <p:spPr>
          <a:xfrm>
            <a:off x="8150276" y="7789026"/>
            <a:ext cx="657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2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集貨</a:t>
            </a:r>
            <a:r>
              <a:rPr lang="en-US" altLang="ja-JP" sz="12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2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200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上下矢印 1"/>
          <p:cNvSpPr/>
          <p:nvPr/>
        </p:nvSpPr>
        <p:spPr>
          <a:xfrm rot="1985489">
            <a:off x="5801742" y="7200522"/>
            <a:ext cx="231077" cy="566699"/>
          </a:xfrm>
          <a:prstGeom prst="upDownArrow">
            <a:avLst/>
          </a:prstGeom>
          <a:solidFill>
            <a:srgbClr val="FFFF00">
              <a:alpha val="65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75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4" name="上下矢印 73"/>
          <p:cNvSpPr/>
          <p:nvPr/>
        </p:nvSpPr>
        <p:spPr>
          <a:xfrm>
            <a:off x="891361" y="4141824"/>
            <a:ext cx="431108" cy="2026928"/>
          </a:xfrm>
          <a:prstGeom prst="upDownArrow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75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 rot="736561">
            <a:off x="5236848" y="2448044"/>
            <a:ext cx="14928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1600">
                <a:solidFill>
                  <a:srgbClr val="00B050"/>
                </a:solidFill>
              </a:defRPr>
            </a:lvl1pPr>
          </a:lstStyle>
          <a:p>
            <a:r>
              <a:rPr lang="ja-JP" altLang="en-US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阪神高速湾岸線</a:t>
            </a:r>
            <a:endParaRPr lang="en-US" altLang="ja-JP" sz="10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1" name="楕円 80"/>
          <p:cNvSpPr/>
          <p:nvPr/>
        </p:nvSpPr>
        <p:spPr>
          <a:xfrm>
            <a:off x="8177027" y="3890815"/>
            <a:ext cx="1192746" cy="454432"/>
          </a:xfrm>
          <a:prstGeom prst="ellipse">
            <a:avLst/>
          </a:prstGeom>
          <a:solidFill>
            <a:schemeClr val="bg1">
              <a:alpha val="80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ja-JP" altLang="en-US" sz="105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企業立地促進</a:t>
            </a:r>
            <a:endParaRPr lang="en-US" altLang="ja-JP" sz="1050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105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05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創貨</a:t>
            </a:r>
            <a:r>
              <a:rPr lang="en-US" altLang="ja-JP" sz="105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ja-JP" altLang="en-US" sz="1050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右矢印 8"/>
          <p:cNvSpPr/>
          <p:nvPr/>
        </p:nvSpPr>
        <p:spPr>
          <a:xfrm rot="20868718">
            <a:off x="7750611" y="4086734"/>
            <a:ext cx="502591" cy="215756"/>
          </a:xfrm>
          <a:prstGeom prst="rightArrow">
            <a:avLst>
              <a:gd name="adj1" fmla="val 61980"/>
              <a:gd name="adj2" fmla="val 61980"/>
            </a:avLst>
          </a:prstGeom>
          <a:noFill/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75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6" name="楕円 95"/>
          <p:cNvSpPr/>
          <p:nvPr/>
        </p:nvSpPr>
        <p:spPr>
          <a:xfrm>
            <a:off x="8495376" y="5202767"/>
            <a:ext cx="1192746" cy="454432"/>
          </a:xfrm>
          <a:prstGeom prst="ellipse">
            <a:avLst/>
          </a:prstGeom>
          <a:solidFill>
            <a:schemeClr val="bg1">
              <a:alpha val="80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ja-JP" altLang="en-US" sz="105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企業立地促進</a:t>
            </a:r>
            <a:endParaRPr lang="en-US" altLang="ja-JP" sz="1050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105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05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創貨</a:t>
            </a:r>
            <a:r>
              <a:rPr lang="en-US" altLang="ja-JP" sz="105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ja-JP" altLang="en-US" sz="1050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4548210" y="7136839"/>
            <a:ext cx="1140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2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競争力強化</a:t>
            </a:r>
            <a:r>
              <a:rPr lang="en-US" altLang="ja-JP" sz="12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2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200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5348286" y="4220490"/>
            <a:ext cx="1140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2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競争力強化</a:t>
            </a:r>
            <a:r>
              <a:rPr lang="en-US" altLang="ja-JP" sz="12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2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200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26" name="直線コネクタ 125"/>
          <p:cNvCxnSpPr>
            <a:stCxn id="101" idx="1"/>
            <a:endCxn id="75" idx="7"/>
          </p:cNvCxnSpPr>
          <p:nvPr/>
        </p:nvCxnSpPr>
        <p:spPr>
          <a:xfrm flipH="1">
            <a:off x="7257809" y="3688457"/>
            <a:ext cx="730327" cy="693524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楕円 137"/>
          <p:cNvSpPr/>
          <p:nvPr/>
        </p:nvSpPr>
        <p:spPr>
          <a:xfrm>
            <a:off x="5989672" y="3524675"/>
            <a:ext cx="216416" cy="2164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5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9" name="楕円 138"/>
          <p:cNvSpPr/>
          <p:nvPr/>
        </p:nvSpPr>
        <p:spPr>
          <a:xfrm>
            <a:off x="6898094" y="3502692"/>
            <a:ext cx="216416" cy="2164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5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1" name="楕円 140"/>
          <p:cNvSpPr/>
          <p:nvPr/>
        </p:nvSpPr>
        <p:spPr>
          <a:xfrm>
            <a:off x="7548452" y="5118892"/>
            <a:ext cx="216416" cy="2164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5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2" name="楕円 141"/>
          <p:cNvSpPr/>
          <p:nvPr/>
        </p:nvSpPr>
        <p:spPr>
          <a:xfrm>
            <a:off x="6380453" y="3013521"/>
            <a:ext cx="216416" cy="2164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5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5616174" y="3018699"/>
            <a:ext cx="784069" cy="184666"/>
          </a:xfrm>
          <a:prstGeom prst="rect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ヘリポート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7857523" y="5012777"/>
            <a:ext cx="714801" cy="184666"/>
          </a:xfrm>
          <a:prstGeom prst="rect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クルーズ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5" name="楕円 144"/>
          <p:cNvSpPr/>
          <p:nvPr/>
        </p:nvSpPr>
        <p:spPr>
          <a:xfrm>
            <a:off x="7771721" y="5325420"/>
            <a:ext cx="216416" cy="2164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5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7897068" y="5530710"/>
            <a:ext cx="619343" cy="184666"/>
          </a:xfrm>
          <a:prstGeom prst="rect">
            <a:avLst/>
          </a:prstGeom>
          <a:solidFill>
            <a:schemeClr val="bg1">
              <a:alpha val="80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堺旧港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5304653" y="3763213"/>
            <a:ext cx="784069" cy="184666"/>
          </a:xfrm>
          <a:prstGeom prst="rect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万博・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I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R</a:t>
            </a:r>
          </a:p>
        </p:txBody>
      </p:sp>
      <p:sp>
        <p:nvSpPr>
          <p:cNvPr id="112" name="楕円 137"/>
          <p:cNvSpPr/>
          <p:nvPr/>
        </p:nvSpPr>
        <p:spPr>
          <a:xfrm>
            <a:off x="6189076" y="3386320"/>
            <a:ext cx="216416" cy="2164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5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19" name="直線コネクタ 118"/>
          <p:cNvCxnSpPr>
            <a:stCxn id="140" idx="1"/>
            <a:endCxn id="112" idx="6"/>
          </p:cNvCxnSpPr>
          <p:nvPr/>
        </p:nvCxnSpPr>
        <p:spPr>
          <a:xfrm flipH="1">
            <a:off x="6405492" y="3144445"/>
            <a:ext cx="1050422" cy="35008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テキスト ボックス 117"/>
          <p:cNvSpPr txBox="1"/>
          <p:nvPr/>
        </p:nvSpPr>
        <p:spPr>
          <a:xfrm>
            <a:off x="0" y="0"/>
            <a:ext cx="12801600" cy="6076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ja-JP" altLang="en-US" sz="28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大阪府・大阪市・堺市の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連携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による港湾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戦略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80120" y="1385387"/>
            <a:ext cx="12241360" cy="8004580"/>
          </a:xfrm>
          <a:prstGeom prst="roundRect">
            <a:avLst>
              <a:gd name="adj" fmla="val 2334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500"/>
          </a:p>
        </p:txBody>
      </p:sp>
      <p:pic>
        <p:nvPicPr>
          <p:cNvPr id="148" name="図 147">
            <a:extLst>
              <a:ext uri="{FF2B5EF4-FFF2-40B4-BE49-F238E27FC236}">
                <a16:creationId xmlns:a16="http://schemas.microsoft.com/office/drawing/2014/main" xmlns="" id="{1C3607B2-6098-4FA7-9EAE-F42A12788D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4143" y="1488232"/>
            <a:ext cx="2892077" cy="1570775"/>
          </a:xfrm>
          <a:prstGeom prst="rect">
            <a:avLst/>
          </a:prstGeom>
        </p:spPr>
      </p:pic>
      <p:pic>
        <p:nvPicPr>
          <p:cNvPr id="149" name="図 148">
            <a:extLst>
              <a:ext uri="{FF2B5EF4-FFF2-40B4-BE49-F238E27FC236}">
                <a16:creationId xmlns:a16="http://schemas.microsoft.com/office/drawing/2014/main" xmlns="" id="{4A06B96D-4193-46EF-A7E9-90E16621C8D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8756"/>
          <a:stretch/>
        </p:blipFill>
        <p:spPr>
          <a:xfrm>
            <a:off x="9777547" y="1485831"/>
            <a:ext cx="2548943" cy="1345422"/>
          </a:xfrm>
          <a:prstGeom prst="rect">
            <a:avLst/>
          </a:prstGeom>
        </p:spPr>
      </p:pic>
      <p:sp>
        <p:nvSpPr>
          <p:cNvPr id="151" name="右矢印 150"/>
          <p:cNvSpPr/>
          <p:nvPr/>
        </p:nvSpPr>
        <p:spPr>
          <a:xfrm rot="478795">
            <a:off x="8079472" y="5243403"/>
            <a:ext cx="502591" cy="217427"/>
          </a:xfrm>
          <a:prstGeom prst="rightArrow">
            <a:avLst>
              <a:gd name="adj1" fmla="val 61980"/>
              <a:gd name="adj2" fmla="val 61980"/>
            </a:avLst>
          </a:prstGeom>
          <a:noFill/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75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8549456" y="4539867"/>
            <a:ext cx="232749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1600">
                <a:solidFill>
                  <a:srgbClr val="00B050"/>
                </a:solidFill>
              </a:defRPr>
            </a:lvl1pPr>
          </a:lstStyle>
          <a:p>
            <a:r>
              <a:rPr lang="ja-JP" altLang="en-US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阪神高速大和川線</a:t>
            </a:r>
            <a:endParaRPr lang="en-US" altLang="ja-JP" sz="10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集貨機能強化（大阪府＋堺市）</a:t>
            </a:r>
            <a:r>
              <a:rPr lang="en-US" altLang="ja-JP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7455914" y="3052112"/>
            <a:ext cx="714801" cy="18466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クルーズ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4" name="テキスト ボックス 173"/>
          <p:cNvSpPr txBox="1"/>
          <p:nvPr/>
        </p:nvSpPr>
        <p:spPr>
          <a:xfrm>
            <a:off x="9060182" y="8761040"/>
            <a:ext cx="3412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RORO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：貨物を積んだトラックやシャーシ（荷台）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ja-JP" altLang="en-US" sz="12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ごと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輸送する船舶のこと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4" name="楕円 61"/>
          <p:cNvSpPr/>
          <p:nvPr/>
        </p:nvSpPr>
        <p:spPr>
          <a:xfrm>
            <a:off x="6798638" y="3704520"/>
            <a:ext cx="201600" cy="201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5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8003855" y="3307884"/>
            <a:ext cx="815066" cy="184666"/>
          </a:xfrm>
          <a:prstGeom prst="rect">
            <a:avLst/>
          </a:prstGeom>
          <a:solidFill>
            <a:schemeClr val="bg1">
              <a:alpha val="80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外航フェリー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28" name="直線コネクタ 127"/>
          <p:cNvCxnSpPr>
            <a:stCxn id="120" idx="1"/>
            <a:endCxn id="104" idx="6"/>
          </p:cNvCxnSpPr>
          <p:nvPr/>
        </p:nvCxnSpPr>
        <p:spPr>
          <a:xfrm flipH="1">
            <a:off x="7000238" y="3400217"/>
            <a:ext cx="1003617" cy="40510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テキスト ボックス 128"/>
          <p:cNvSpPr txBox="1"/>
          <p:nvPr/>
        </p:nvSpPr>
        <p:spPr>
          <a:xfrm>
            <a:off x="8731456" y="3277857"/>
            <a:ext cx="657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2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集貨</a:t>
            </a:r>
            <a:r>
              <a:rPr lang="en-US" altLang="ja-JP" sz="12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2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200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7" name="楕円 146"/>
          <p:cNvSpPr/>
          <p:nvPr/>
        </p:nvSpPr>
        <p:spPr>
          <a:xfrm>
            <a:off x="9863018" y="6410860"/>
            <a:ext cx="858262" cy="346234"/>
          </a:xfrm>
          <a:prstGeom prst="ellipse">
            <a:avLst/>
          </a:prstGeom>
          <a:solidFill>
            <a:schemeClr val="bg1">
              <a:alpha val="80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  <a:prstDash val="dashDot"/>
          </a:ln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百舌鳥・古市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古墳群</a:t>
            </a:r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5" name="テキスト ボックス 134"/>
          <p:cNvSpPr txBox="1"/>
          <p:nvPr/>
        </p:nvSpPr>
        <p:spPr>
          <a:xfrm>
            <a:off x="280119" y="768152"/>
            <a:ext cx="5709551" cy="44267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HGS創英角ｺﾞｼｯｸUB" pitchFamily="50" charset="-128"/>
                <a:ea typeface="HGS創英角ｺﾞｼｯｸUB" pitchFamily="50" charset="-128"/>
              </a:rPr>
              <a:t>①　大阪港、堺泉北港、阪南港のゾーニング</a:t>
            </a:r>
            <a:endParaRPr kumimoji="1" lang="ja-JP" altLang="en-US" sz="20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pic>
        <p:nvPicPr>
          <p:cNvPr id="94" name="図 9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2521" y="7483263"/>
            <a:ext cx="2879919" cy="1857469"/>
          </a:xfrm>
          <a:prstGeom prst="rect">
            <a:avLst/>
          </a:prstGeom>
        </p:spPr>
      </p:pic>
      <p:pic>
        <p:nvPicPr>
          <p:cNvPr id="95" name="図 9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7" r="14089"/>
          <a:stretch/>
        </p:blipFill>
        <p:spPr>
          <a:xfrm>
            <a:off x="9777547" y="6405601"/>
            <a:ext cx="1672388" cy="1660424"/>
          </a:xfrm>
          <a:prstGeom prst="rect">
            <a:avLst/>
          </a:prstGeom>
        </p:spPr>
      </p:pic>
      <p:pic>
        <p:nvPicPr>
          <p:cNvPr id="123" name="図 12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7845892" y="6137767"/>
            <a:ext cx="1835257" cy="1250867"/>
          </a:xfrm>
          <a:prstGeom prst="rect">
            <a:avLst/>
          </a:prstGeom>
        </p:spPr>
      </p:pic>
      <p:sp>
        <p:nvSpPr>
          <p:cNvPr id="125" name="スライド番号プレースホルダー 2"/>
          <p:cNvSpPr>
            <a:spLocks noGrp="1"/>
          </p:cNvSpPr>
          <p:nvPr>
            <p:ph type="sldNum" sz="quarter" idx="10"/>
          </p:nvPr>
        </p:nvSpPr>
        <p:spPr>
          <a:xfrm>
            <a:off x="10134600" y="9201150"/>
            <a:ext cx="2667000" cy="286703"/>
          </a:xfrm>
        </p:spPr>
        <p:txBody>
          <a:bodyPr/>
          <a:lstStyle/>
          <a:p>
            <a:pPr algn="r">
              <a:defRPr/>
            </a:pPr>
            <a:fld id="{53C5E07F-CC9B-4D86-AB57-BDBBB133F599}" type="slidenum">
              <a:rPr lang="en-US" altLang="ja-JP"/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268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角丸四角形 44"/>
          <p:cNvSpPr/>
          <p:nvPr/>
        </p:nvSpPr>
        <p:spPr>
          <a:xfrm>
            <a:off x="267922" y="7143621"/>
            <a:ext cx="5988862" cy="2049467"/>
          </a:xfrm>
          <a:prstGeom prst="roundRect">
            <a:avLst>
              <a:gd name="adj" fmla="val 11446"/>
            </a:avLst>
          </a:prstGeom>
          <a:solidFill>
            <a:srgbClr val="FFCCFF">
              <a:alpha val="90000"/>
            </a:srgbClr>
          </a:solidFill>
          <a:ln w="57150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44000" rIns="0" bIns="0" rtlCol="0" anchor="t"/>
          <a:lstStyle/>
          <a:p>
            <a:pPr algn="ctr"/>
            <a:r>
              <a:rPr lang="ja-JP" altLang="en-US" sz="3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</a:t>
            </a:r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の経済・産業活動の</a:t>
            </a:r>
            <a:r>
              <a:rPr lang="ja-JP" altLang="en-US" sz="3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発展</a:t>
            </a:r>
            <a:endParaRPr lang="ja-JP" altLang="en-US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267922" y="3881356"/>
            <a:ext cx="5988862" cy="2679992"/>
          </a:xfrm>
          <a:prstGeom prst="rect">
            <a:avLst/>
          </a:prstGeom>
          <a:solidFill>
            <a:srgbClr val="CCFFFF">
              <a:alpha val="94902"/>
            </a:srgbClr>
          </a:solidFill>
          <a:ln w="2222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algn="ctr">
              <a:defRPr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endParaRPr lang="en-US" altLang="ja-JP" sz="10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/>
            <a:r>
              <a:rPr lang="ja-JP" altLang="en-US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</a:t>
            </a:r>
            <a:endParaRPr lang="en-US" altLang="ja-JP" sz="10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/>
            <a:r>
              <a:rPr lang="ja-JP" altLang="en-US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</a:t>
            </a:r>
            <a:endParaRPr lang="en-US" altLang="ja-JP" sz="10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/>
            <a:r>
              <a:rPr lang="ja-JP" altLang="en-US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 </a:t>
            </a:r>
            <a:endParaRPr lang="en-US" altLang="ja-JP" sz="10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/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各港の強みを生かし、弱みを補完、全体で</a:t>
            </a:r>
            <a:endParaRPr lang="en-US" altLang="ja-JP" sz="20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/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機能分担・最適配置</a:t>
            </a:r>
            <a:endParaRPr lang="en-US" altLang="ja-JP" sz="20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/>
            <a:r>
              <a:rPr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ﾘｱﾙﾀｲﾑに土地利用、需要の情報共有・提供</a:t>
            </a:r>
            <a:endParaRPr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/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■物流戦略・賑わい創出を３者でコラボレーション</a:t>
            </a:r>
            <a:endParaRPr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/>
            <a:r>
              <a:rPr lang="ja-JP" altLang="en-US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</a:t>
            </a:r>
            <a:endParaRPr lang="en-US" altLang="ja-JP" sz="10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/>
            <a:r>
              <a:rPr lang="ja-JP" altLang="en-US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</a:t>
            </a:r>
            <a:endParaRPr lang="en-US" altLang="ja-JP" sz="10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2553288" y="4229133"/>
            <a:ext cx="3085093" cy="443175"/>
          </a:xfrm>
          <a:prstGeom prst="rect">
            <a:avLst/>
          </a:prstGeom>
          <a:solidFill>
            <a:srgbClr val="66FF66">
              <a:alpha val="59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algn="ctr">
              <a:defRPr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ja-JP" altLang="en-US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堺泉北港・阪南港</a:t>
            </a:r>
            <a:endParaRPr lang="en-US" altLang="ja-JP" sz="1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696144" y="4012071"/>
            <a:ext cx="2248272" cy="428489"/>
          </a:xfrm>
          <a:prstGeom prst="rect">
            <a:avLst/>
          </a:prstGeom>
          <a:solidFill>
            <a:srgbClr val="66FF66">
              <a:alpha val="66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algn="ctr">
              <a:defRPr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ja-JP" altLang="en-US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　阪　港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4" name="角丸四角形 133"/>
          <p:cNvSpPr/>
          <p:nvPr/>
        </p:nvSpPr>
        <p:spPr>
          <a:xfrm>
            <a:off x="2921326" y="2588931"/>
            <a:ext cx="682054" cy="403757"/>
          </a:xfrm>
          <a:prstGeom prst="roundRect">
            <a:avLst>
              <a:gd name="adj" fmla="val 0"/>
            </a:avLst>
          </a:prstGeom>
          <a:noFill/>
          <a:ln w="25400" cmpd="dbl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＋</a:t>
            </a:r>
          </a:p>
        </p:txBody>
      </p:sp>
      <p:sp>
        <p:nvSpPr>
          <p:cNvPr id="80" name="角丸四角形 79"/>
          <p:cNvSpPr/>
          <p:nvPr/>
        </p:nvSpPr>
        <p:spPr>
          <a:xfrm>
            <a:off x="1898491" y="2995252"/>
            <a:ext cx="3035050" cy="437196"/>
          </a:xfrm>
          <a:prstGeom prst="roundRect">
            <a:avLst>
              <a:gd name="adj" fmla="val 11446"/>
            </a:avLst>
          </a:prstGeom>
          <a:solidFill>
            <a:srgbClr val="FFCCFF">
              <a:alpha val="60000"/>
            </a:srgbClr>
          </a:solidFill>
          <a:ln w="158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機能分担</a:t>
            </a:r>
            <a:r>
              <a:rPr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効率化</a:t>
            </a: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1088921" y="7959894"/>
            <a:ext cx="3270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ベイエリア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の活性化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1093049" y="8483114"/>
            <a:ext cx="4086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■後背地の企業立地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促進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6" name="角丸四角形 85"/>
          <p:cNvSpPr/>
          <p:nvPr/>
        </p:nvSpPr>
        <p:spPr>
          <a:xfrm>
            <a:off x="461127" y="6050910"/>
            <a:ext cx="5602452" cy="379672"/>
          </a:xfrm>
          <a:prstGeom prst="roundRect">
            <a:avLst>
              <a:gd name="adj" fmla="val 11446"/>
            </a:avLst>
          </a:prstGeom>
          <a:solidFill>
            <a:srgbClr val="FFFF99">
              <a:alpha val="95000"/>
            </a:srgbClr>
          </a:solidFill>
          <a:ln w="127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利用者ニーズ</a:t>
            </a:r>
            <a:r>
              <a:rPr lang="ja-JP" altLang="en-US" sz="1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に的確・</a:t>
            </a:r>
            <a:r>
              <a:rPr lang="ja-JP" altLang="en-US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迅速に対応</a:t>
            </a:r>
            <a:endParaRPr lang="en-US" altLang="ja-JP" sz="1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0" y="0"/>
            <a:ext cx="12801600" cy="6076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ja-JP" altLang="en-US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大阪府・大阪市・堺市の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連携による港湾戦略</a:t>
            </a:r>
          </a:p>
        </p:txBody>
      </p:sp>
      <p:sp>
        <p:nvSpPr>
          <p:cNvPr id="152" name="角丸四角形 151"/>
          <p:cNvSpPr/>
          <p:nvPr/>
        </p:nvSpPr>
        <p:spPr>
          <a:xfrm>
            <a:off x="16730" y="1272458"/>
            <a:ext cx="6456078" cy="8136654"/>
          </a:xfrm>
          <a:prstGeom prst="roundRect">
            <a:avLst>
              <a:gd name="adj" fmla="val 4374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500"/>
          </a:p>
        </p:txBody>
      </p:sp>
      <p:sp>
        <p:nvSpPr>
          <p:cNvPr id="48" name="右矢印 47"/>
          <p:cNvSpPr/>
          <p:nvPr/>
        </p:nvSpPr>
        <p:spPr>
          <a:xfrm rot="5400000">
            <a:off x="3101994" y="3038437"/>
            <a:ext cx="285547" cy="1183230"/>
          </a:xfrm>
          <a:prstGeom prst="rightArrow">
            <a:avLst/>
          </a:prstGeom>
          <a:solidFill>
            <a:srgbClr val="FFFFCC"/>
          </a:solidFill>
          <a:ln w="25400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12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0" name="テキスト ボックス 169"/>
          <p:cNvSpPr txBox="1"/>
          <p:nvPr/>
        </p:nvSpPr>
        <p:spPr>
          <a:xfrm>
            <a:off x="1942248" y="1568683"/>
            <a:ext cx="2640209" cy="1015663"/>
          </a:xfrm>
          <a:prstGeom prst="rect">
            <a:avLst/>
          </a:prstGeom>
          <a:solidFill>
            <a:srgbClr val="FFFFCC"/>
          </a:solidFill>
          <a:ln w="952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集貨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algn="ctr">
              <a:lnSpc>
                <a:spcPts val="2400"/>
              </a:lnSpc>
            </a:pPr>
            <a:r>
              <a:rPr kumimoji="1"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創貨 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algn="ctr">
              <a:lnSpc>
                <a:spcPts val="2400"/>
              </a:lnSpc>
            </a:pP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競争力強化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1" name="右矢印 170"/>
          <p:cNvSpPr/>
          <p:nvPr/>
        </p:nvSpPr>
        <p:spPr>
          <a:xfrm rot="5400000">
            <a:off x="3071558" y="5951219"/>
            <a:ext cx="346420" cy="1802531"/>
          </a:xfrm>
          <a:prstGeom prst="rightArrow">
            <a:avLst/>
          </a:prstGeom>
          <a:solidFill>
            <a:srgbClr val="FFFF00"/>
          </a:solidFill>
          <a:ln w="25400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12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2" name="角丸四角形 131"/>
          <p:cNvSpPr/>
          <p:nvPr/>
        </p:nvSpPr>
        <p:spPr>
          <a:xfrm>
            <a:off x="6688832" y="1272459"/>
            <a:ext cx="5976664" cy="2623822"/>
          </a:xfrm>
          <a:prstGeom prst="roundRect">
            <a:avLst>
              <a:gd name="adj" fmla="val 9423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500"/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6472808" y="1405635"/>
            <a:ext cx="29574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■今後の連携策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6861025" y="1922324"/>
            <a:ext cx="55356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国際定期コンテナ航路と内航定期航路の連携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による集貨の促進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大阪港と堺泉北港・阪南港での物流機能の</a:t>
            </a:r>
            <a:endParaRPr kumimoji="1"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相互補完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LNG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バンカリングの促進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9628830" y="3545458"/>
            <a:ext cx="29474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LNG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ﾊﾞﾝｶﾘﾝｸﾞ：船舶への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LNG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の燃料供給のこと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5" name="テキスト ボックス 134"/>
          <p:cNvSpPr txBox="1"/>
          <p:nvPr/>
        </p:nvSpPr>
        <p:spPr>
          <a:xfrm>
            <a:off x="267921" y="713026"/>
            <a:ext cx="3878113" cy="44267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HGS創英角ｺﾞｼｯｸUB" pitchFamily="50" charset="-128"/>
                <a:ea typeface="HGS創英角ｺﾞｼｯｸUB" pitchFamily="50" charset="-128"/>
              </a:rPr>
              <a:t>②</a:t>
            </a:r>
            <a:r>
              <a:rPr kumimoji="1" lang="ja-JP" altLang="en-US" sz="2000" dirty="0" smtClean="0">
                <a:latin typeface="HGS創英角ｺﾞｼｯｸUB" pitchFamily="50" charset="-128"/>
                <a:ea typeface="HGS創英角ｺﾞｼｯｸUB" pitchFamily="50" charset="-128"/>
              </a:rPr>
              <a:t>　連携の考え方（イメージ）</a:t>
            </a:r>
            <a:endParaRPr kumimoji="1" lang="ja-JP" altLang="en-US" sz="20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pic>
        <p:nvPicPr>
          <p:cNvPr id="154" name="図 15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" t="23290" r="34930" b="23406"/>
          <a:stretch/>
        </p:blipFill>
        <p:spPr>
          <a:xfrm>
            <a:off x="7787579" y="4867702"/>
            <a:ext cx="4534199" cy="4541409"/>
          </a:xfrm>
          <a:prstGeom prst="rect">
            <a:avLst/>
          </a:prstGeom>
        </p:spPr>
      </p:pic>
      <p:sp>
        <p:nvSpPr>
          <p:cNvPr id="155" name="右矢印吹き出し 154"/>
          <p:cNvSpPr/>
          <p:nvPr/>
        </p:nvSpPr>
        <p:spPr>
          <a:xfrm>
            <a:off x="6779742" y="4694309"/>
            <a:ext cx="903632" cy="4714801"/>
          </a:xfrm>
          <a:prstGeom prst="rightArrowCallout">
            <a:avLst>
              <a:gd name="adj1" fmla="val 25000"/>
              <a:gd name="adj2" fmla="val 25000"/>
              <a:gd name="adj3" fmla="val 11101"/>
              <a:gd name="adj4" fmla="val 7269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eaVert" rtlCol="0" anchor="t" anchorCtr="0"/>
          <a:lstStyle/>
          <a:p>
            <a:r>
              <a:rPr lang="ja-JP" altLang="en-US" sz="15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国際コンテナ航路と内航航路を一貫した</a:t>
            </a:r>
            <a:endParaRPr kumimoji="1"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システムとして事業者へ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提案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6" name="テキスト ボックス 155"/>
          <p:cNvSpPr txBox="1"/>
          <p:nvPr/>
        </p:nvSpPr>
        <p:spPr>
          <a:xfrm>
            <a:off x="8446240" y="404227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連携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の強化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7" name="角丸四角形 156"/>
          <p:cNvSpPr/>
          <p:nvPr/>
        </p:nvSpPr>
        <p:spPr>
          <a:xfrm>
            <a:off x="7668859" y="4512624"/>
            <a:ext cx="4652919" cy="290445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国際コンテナ定期航路と内航定期航路の連携イメージ</a:t>
            </a:r>
            <a:endParaRPr lang="en-US" altLang="ja-JP" sz="1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8" name="テキスト ボックス 157"/>
          <p:cNvSpPr txBox="1"/>
          <p:nvPr/>
        </p:nvSpPr>
        <p:spPr>
          <a:xfrm>
            <a:off x="8011641" y="4891090"/>
            <a:ext cx="685889" cy="31892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大阪港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9" name="テキスト ボックス 158"/>
          <p:cNvSpPr txBox="1"/>
          <p:nvPr/>
        </p:nvSpPr>
        <p:spPr>
          <a:xfrm>
            <a:off x="8040301" y="6997176"/>
            <a:ext cx="928902" cy="31719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堺泉北港</a:t>
            </a:r>
          </a:p>
        </p:txBody>
      </p:sp>
      <p:sp>
        <p:nvSpPr>
          <p:cNvPr id="160" name="円/楕円 159"/>
          <p:cNvSpPr/>
          <p:nvPr/>
        </p:nvSpPr>
        <p:spPr bwMode="auto">
          <a:xfrm>
            <a:off x="9185385" y="5040209"/>
            <a:ext cx="1600198" cy="1403051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ffectLst/>
          <a:extLst/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</a:pPr>
            <a:endParaRPr kumimoji="1" lang="ja-JP" altLang="en-US" sz="18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1" name="右矢印 160"/>
          <p:cNvSpPr/>
          <p:nvPr/>
        </p:nvSpPr>
        <p:spPr>
          <a:xfrm rot="8850512">
            <a:off x="8273298" y="5677077"/>
            <a:ext cx="1794626" cy="5240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テキスト ボックス 161"/>
          <p:cNvSpPr txBox="1"/>
          <p:nvPr/>
        </p:nvSpPr>
        <p:spPr>
          <a:xfrm>
            <a:off x="7805644" y="5234742"/>
            <a:ext cx="1624563" cy="7386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ja-JP" altLang="en-US" sz="14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国際コンテナ航路</a:t>
            </a:r>
            <a:endParaRPr lang="en-US" altLang="ja-JP" sz="1400" u="sng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集貨した貨物を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港から輸出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3" name="曲折矢印 162"/>
          <p:cNvSpPr/>
          <p:nvPr/>
        </p:nvSpPr>
        <p:spPr>
          <a:xfrm rot="20963269">
            <a:off x="8355945" y="7807732"/>
            <a:ext cx="1109480" cy="1003746"/>
          </a:xfrm>
          <a:prstGeom prst="bentArrow">
            <a:avLst>
              <a:gd name="adj1" fmla="val 20082"/>
              <a:gd name="adj2" fmla="val 25000"/>
              <a:gd name="adj3" fmla="val 20446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4" name="円/楕円 163"/>
          <p:cNvSpPr/>
          <p:nvPr/>
        </p:nvSpPr>
        <p:spPr bwMode="auto">
          <a:xfrm>
            <a:off x="9008915" y="7611482"/>
            <a:ext cx="1182447" cy="1101042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ffectLst/>
          <a:extLst/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</a:pPr>
            <a:endParaRPr kumimoji="1" lang="ja-JP" altLang="en-US" sz="18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5" name="右カーブ矢印 164"/>
          <p:cNvSpPr/>
          <p:nvPr/>
        </p:nvSpPr>
        <p:spPr bwMode="auto">
          <a:xfrm rot="11474632">
            <a:off x="10562964" y="5714871"/>
            <a:ext cx="798776" cy="2886339"/>
          </a:xfrm>
          <a:prstGeom prst="curved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66" name="テキスト ボックス 165"/>
          <p:cNvSpPr txBox="1"/>
          <p:nvPr/>
        </p:nvSpPr>
        <p:spPr>
          <a:xfrm>
            <a:off x="10947978" y="6997176"/>
            <a:ext cx="1262187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集めた貨物を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港へ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7" name="テキスト ボックス 166"/>
          <p:cNvSpPr txBox="1"/>
          <p:nvPr/>
        </p:nvSpPr>
        <p:spPr>
          <a:xfrm>
            <a:off x="7940370" y="8455005"/>
            <a:ext cx="1556774" cy="95410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ja-JP" altLang="en-US" sz="14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内航定期航路</a:t>
            </a:r>
            <a:endParaRPr lang="en-US" altLang="ja-JP" sz="1400" u="sng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西日本・北関東方面からコンテナ貨物を集貨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スライド番号プレースホルダー 2"/>
          <p:cNvSpPr>
            <a:spLocks noGrp="1"/>
          </p:cNvSpPr>
          <p:nvPr>
            <p:ph type="sldNum" sz="quarter" idx="10"/>
          </p:nvPr>
        </p:nvSpPr>
        <p:spPr>
          <a:xfrm>
            <a:off x="10134600" y="9201150"/>
            <a:ext cx="2667000" cy="286703"/>
          </a:xfrm>
        </p:spPr>
        <p:txBody>
          <a:bodyPr/>
          <a:lstStyle/>
          <a:p>
            <a:pPr algn="r">
              <a:defRPr/>
            </a:pPr>
            <a:fld id="{D5537B58-B8EB-4C53-A1F3-30B40805CF0F}" type="slidenum">
              <a:rPr lang="en-US" altLang="ja-JP" smtClean="0"/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872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325</Words>
  <PresentationFormat>A3 297x420 mm</PresentationFormat>
  <Paragraphs>107</Paragraphs>
  <Slides>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6" baseType="lpstr">
      <vt:lpstr>HGPｺﾞｼｯｸM</vt:lpstr>
      <vt:lpstr>HGS創英角ｺﾞｼｯｸUB</vt:lpstr>
      <vt:lpstr>HG丸ｺﾞｼｯｸM-PRO</vt:lpstr>
      <vt:lpstr>Meiryo UI</vt:lpstr>
      <vt:lpstr>ＭＳ Ｐゴシック</vt:lpstr>
      <vt:lpstr>メイリオ</vt:lpstr>
      <vt:lpstr>游ゴシック</vt:lpstr>
      <vt:lpstr>Arial</vt:lpstr>
      <vt:lpstr>Calibri</vt:lpstr>
      <vt:lpstr>Tahoma</vt:lpstr>
      <vt:lpstr>Times New Roman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2019-08-20T04:03:01Z</cp:lastPrinted>
  <dcterms:modified xsi:type="dcterms:W3CDTF">2019-08-23T08:52:14Z</dcterms:modified>
</cp:coreProperties>
</file>