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6" saveSubsetFonts="1">
  <p:sldMasterIdLst>
    <p:sldMasterId id="2147483660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0252" autoAdjust="0"/>
  </p:normalViewPr>
  <p:slideViewPr>
    <p:cSldViewPr snapToGrid="0">
      <p:cViewPr varScale="1">
        <p:scale>
          <a:sx n="66" d="100"/>
          <a:sy n="66" d="100"/>
        </p:scale>
        <p:origin x="186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476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094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64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5814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77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86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647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349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9784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519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228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CB97A4-4E07-4B35-83C0-CEC27BEE8884}" type="datetimeFigureOut">
              <a:rPr kumimoji="1" lang="ja-JP" altLang="en-US" smtClean="0"/>
              <a:t>2019/11/5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8D312B-8E04-4905-B2A5-755CA8DFEA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72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5800" y="1833823"/>
            <a:ext cx="9750200" cy="4031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spcAft>
                <a:spcPts val="1200"/>
              </a:spcAft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首都圏で震度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弱以上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の地震発生時、代表取締役との連絡が取れるまでの間、西日本地区支配人が全権を担う。また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、成田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国際空港内に災害対策本部が立ち上がるまでの間（発災後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6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時間～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12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時間以内を想定）、西日本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地区支配人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は大阪国際（伊丹）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空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港内の大阪分室を中心と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して初動対応の指揮を執る。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平時は日本航空株式会社（以下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JAL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）東京本社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において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JAL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便、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大阪分室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で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JAL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グループの株式会社ジェイエア</a:t>
            </a:r>
            <a:r>
              <a:rPr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Ｊ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ＡＩＲ便のオペレーションコントロールをそれぞれ担う。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首都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直下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地震等により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東京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本社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機能不全と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なった場合は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一時的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に大阪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分室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が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全ＪＡＬ便（Ｊ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‐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ＡＩＲ運航を含む）のオペレーションコントロールも行う。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 発災直後は、首都圏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の空港に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着陸できなく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なった飛行機に目的地外着陸（ダイバート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）を指示するとともに、首都圏行きの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飛行機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　</a:t>
            </a:r>
            <a:endParaRPr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600"/>
              </a:spcAft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出発を止める指示を行う。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7800" indent="-177800" defTabSz="914400">
              <a:spcAft>
                <a:spcPts val="0"/>
              </a:spcAft>
            </a:pP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　 併せて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、成田国際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空港での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オペレーションコントロールが可能となるまでの間（発災後３日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以内を想定）、首都圏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発着以外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のＪＡＬ便のオペレーションコントロールも行う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defTabSz="914400">
              <a:spcAft>
                <a:spcPts val="1200"/>
              </a:spcAft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 marL="171450" indent="-171450" defTabSz="914400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400050" y="4572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0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0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　　　　　　</a:t>
            </a:r>
            <a:endParaRPr kumimoji="0" lang="ja-JP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-33306" y="-30169"/>
            <a:ext cx="9990106" cy="807071"/>
          </a:xfrm>
          <a:prstGeom prst="homePlate">
            <a:avLst>
              <a:gd name="adj" fmla="val 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25000"/>
              </a:lnSpc>
            </a:pPr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日本航空株式会社</a:t>
            </a:r>
          </a:p>
        </p:txBody>
      </p:sp>
      <p:sp>
        <p:nvSpPr>
          <p:cNvPr id="9" name="角丸四角形 8"/>
          <p:cNvSpPr/>
          <p:nvPr/>
        </p:nvSpPr>
        <p:spPr>
          <a:xfrm>
            <a:off x="175075" y="1014052"/>
            <a:ext cx="9606509" cy="958439"/>
          </a:xfrm>
          <a:prstGeom prst="roundRect">
            <a:avLst/>
          </a:prstGeom>
          <a:noFill/>
          <a:ln w="38100" cmpd="db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1200"/>
              </a:spcAft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首都圏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で震度</a:t>
            </a:r>
            <a:r>
              <a:rPr kumimoji="1"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弱以上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の地震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が発生した場合、西日本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地区支配人が大阪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国際空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港内の大阪分室を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中心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初動対応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を行う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平時は東京本社が行っている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JAL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便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のオペレーションコントロールは、本社被災時</a:t>
            </a:r>
            <a:r>
              <a:rPr kumimoji="1"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には一時的</a:t>
            </a: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に大阪国際空港内にある大阪</a:t>
            </a:r>
            <a:r>
              <a:rPr kumimoji="1"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分室が担う。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9E2831E-EFCE-4202-9C12-35C62D651C9E}"/>
              </a:ext>
            </a:extLst>
          </p:cNvPr>
          <p:cNvSpPr txBox="1"/>
          <p:nvPr/>
        </p:nvSpPr>
        <p:spPr>
          <a:xfrm>
            <a:off x="175075" y="5421206"/>
            <a:ext cx="71981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株式会社ジェイエアは大阪国際（伊丹）空港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をベース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にリージョナルジェットを運航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9296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6247</TotalTime>
  <Words>88</Words>
  <Application>Microsoft Office PowerPoint</Application>
  <PresentationFormat>A4 210 x 297 mm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6</cp:revision>
  <cp:lastPrinted>2019-10-16T08:27:32Z</cp:lastPrinted>
  <dcterms:created xsi:type="dcterms:W3CDTF">2019-02-21T06:29:54Z</dcterms:created>
  <dcterms:modified xsi:type="dcterms:W3CDTF">2019-11-05T02:47:15Z</dcterms:modified>
</cp:coreProperties>
</file>