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C7C"/>
    <a:srgbClr val="2828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81717" autoAdjust="0"/>
  </p:normalViewPr>
  <p:slideViewPr>
    <p:cSldViewPr snapToGrid="0">
      <p:cViewPr varScale="1">
        <p:scale>
          <a:sx n="73" d="100"/>
          <a:sy n="73" d="100"/>
        </p:scale>
        <p:origin x="1176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E5F6E-9FF6-4AD1-BE66-BF7859205346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CED16-BFF2-49EE-9D8E-5A9E71F7F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48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76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94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44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81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7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86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7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9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78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51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28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97A4-4E07-4B35-83C0-CEC27BEE8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2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005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-33306" y="-30169"/>
            <a:ext cx="9906004" cy="807071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日本たばこ産業株式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会社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75075" y="1014052"/>
            <a:ext cx="9606509" cy="902277"/>
          </a:xfrm>
          <a:prstGeom prst="roundRect">
            <a:avLst/>
          </a:prstGeom>
          <a:noFill/>
          <a:ln w="381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東京本社が被災した際は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、その状況に応じて初動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対応等の業務を大阪支社に移管する体制を構築。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/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・物流体制や資金決済な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平時より東京・大阪でのデュアルオペレーション体制とすることで、緊急事態に備える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341261" y="2252972"/>
            <a:ext cx="9195758" cy="360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296" tIns="41148" rIns="82296" bIns="41148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東日本大震災の際に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、サプライチェーン及び情報網が分断され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初動対応に遅れが生じたことを契機に、東京の本社と距離が離れており同時被災の恐れが低く、また、道路・空港・港湾などの物流機能が充実し、人材も確保しやすい大阪におけるバックアップ体制を構築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大規模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災害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発生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時（地震の場合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は震度６弱以上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）は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、その状況に応じて初動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対応（従業員の安全確認、取引先の状況確認、在庫の状況確認や情報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収集及びそれに係る意思決定等）や定常体制に復旧するまでの間、東京本社になり代わり、物流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、資金決済などの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機能について大阪を中心に移管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する体制を構築。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物流及び資金決済のオペレーション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体制を大阪にも構築し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、平時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よりすべての業務を本社のみで行うのではなく、大阪でも行うことで、緊急事態に備える工夫。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基幹サーバーを東西並列構成とすることで、関東のサーバールームが稼働しなくなった場合、関西のサーバールームを使用し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、重要情報の保全を行うとともに、在庫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等の状況把握等を継続して行うことが可能。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原則年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に一度、東京で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の大規模災害を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想定した訓練を実施し、大阪での初動対応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等の緊急時の業務品質の向上を図りつつ、訓練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通じ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従業員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のバックアップ移行に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対する当事者意識の維持向上を企図している。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7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2023-02-15T02:24:41Z</dcterms:modified>
</cp:coreProperties>
</file>