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commentAuthors+xml" PartName="/ppt/commentAuthors.xml"/>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core.xml" Type="http://schemas.openxmlformats.org/package/2006/relationships/metadata/core-properties" Id="rId5"></Relationship><Relationship Target="docProps/thumbnail.jpeg" Type="http://schemas.openxmlformats.org/package/2006/relationships/metadata/thumbnail" Id="rId6"></Relationship><Relationship Target="docProps/app.xml" Type="http://schemas.openxmlformats.org/officeDocument/2006/relationships/extended-properties" Id="rId7"></Relationship></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52" r:id="rId1"/>
  </p:sldMasterIdLst>
  <p:notesMasterIdLst>
    <p:notesMasterId r:id="rId16"/>
  </p:notesMasterIdLst>
  <p:handoutMasterIdLst>
    <p:handoutMasterId r:id="rId17"/>
  </p:handoutMasterIdLst>
  <p:sldIdLst>
    <p:sldId id="558" r:id="rId2"/>
    <p:sldId id="559" r:id="rId3"/>
    <p:sldId id="574" r:id="rId4"/>
    <p:sldId id="563" r:id="rId5"/>
    <p:sldId id="578" r:id="rId6"/>
    <p:sldId id="577" r:id="rId7"/>
    <p:sldId id="572" r:id="rId8"/>
    <p:sldId id="562" r:id="rId9"/>
    <p:sldId id="575" r:id="rId10"/>
    <p:sldId id="567" r:id="rId11"/>
    <p:sldId id="570" r:id="rId12"/>
    <p:sldId id="573" r:id="rId13"/>
    <p:sldId id="561" r:id="rId14"/>
    <p:sldId id="579" r:id="rId15"/>
  </p:sldIdLst>
  <p:sldSz cx="9144000" cy="6858000" type="screen4x3"/>
  <p:notesSz cx="6805613" cy="9939338"/>
  <p:defaultTextStyle>
    <a:defPPr>
      <a:defRPr lang="ja-JP"/>
    </a:defPPr>
    <a:lvl1pPr algn="ctr" rtl="0" fontAlgn="ctr">
      <a:spcBef>
        <a:spcPct val="0"/>
      </a:spcBef>
      <a:spcAft>
        <a:spcPct val="0"/>
      </a:spcAft>
      <a:defRPr kumimoji="1" kern="1200">
        <a:solidFill>
          <a:srgbClr val="000000"/>
        </a:solidFill>
        <a:latin typeface="ＭＳ Ｐゴシック" pitchFamily="50" charset="-128"/>
        <a:ea typeface="ＭＳ Ｐゴシック" pitchFamily="50" charset="-128"/>
        <a:cs typeface="+mn-cs"/>
      </a:defRPr>
    </a:lvl1pPr>
    <a:lvl2pPr marL="457200" algn="ctr" rtl="0" fontAlgn="ctr">
      <a:spcBef>
        <a:spcPct val="0"/>
      </a:spcBef>
      <a:spcAft>
        <a:spcPct val="0"/>
      </a:spcAft>
      <a:defRPr kumimoji="1" kern="1200">
        <a:solidFill>
          <a:srgbClr val="000000"/>
        </a:solidFill>
        <a:latin typeface="ＭＳ Ｐゴシック" pitchFamily="50" charset="-128"/>
        <a:ea typeface="ＭＳ Ｐゴシック" pitchFamily="50" charset="-128"/>
        <a:cs typeface="+mn-cs"/>
      </a:defRPr>
    </a:lvl2pPr>
    <a:lvl3pPr marL="914400" algn="ctr" rtl="0" fontAlgn="ctr">
      <a:spcBef>
        <a:spcPct val="0"/>
      </a:spcBef>
      <a:spcAft>
        <a:spcPct val="0"/>
      </a:spcAft>
      <a:defRPr kumimoji="1" kern="1200">
        <a:solidFill>
          <a:srgbClr val="000000"/>
        </a:solidFill>
        <a:latin typeface="ＭＳ Ｐゴシック" pitchFamily="50" charset="-128"/>
        <a:ea typeface="ＭＳ Ｐゴシック" pitchFamily="50" charset="-128"/>
        <a:cs typeface="+mn-cs"/>
      </a:defRPr>
    </a:lvl3pPr>
    <a:lvl4pPr marL="1371600" algn="ctr" rtl="0" fontAlgn="ctr">
      <a:spcBef>
        <a:spcPct val="0"/>
      </a:spcBef>
      <a:spcAft>
        <a:spcPct val="0"/>
      </a:spcAft>
      <a:defRPr kumimoji="1" kern="1200">
        <a:solidFill>
          <a:srgbClr val="000000"/>
        </a:solidFill>
        <a:latin typeface="ＭＳ Ｐゴシック" pitchFamily="50" charset="-128"/>
        <a:ea typeface="ＭＳ Ｐゴシック" pitchFamily="50" charset="-128"/>
        <a:cs typeface="+mn-cs"/>
      </a:defRPr>
    </a:lvl4pPr>
    <a:lvl5pPr marL="1828800" algn="ctr" rtl="0" fontAlgn="ctr">
      <a:spcBef>
        <a:spcPct val="0"/>
      </a:spcBef>
      <a:spcAft>
        <a:spcPct val="0"/>
      </a:spcAft>
      <a:defRPr kumimoji="1" kern="1200">
        <a:solidFill>
          <a:srgbClr val="000000"/>
        </a:solidFill>
        <a:latin typeface="ＭＳ Ｐゴシック" pitchFamily="50" charset="-128"/>
        <a:ea typeface="ＭＳ Ｐゴシック" pitchFamily="50" charset="-128"/>
        <a:cs typeface="+mn-cs"/>
      </a:defRPr>
    </a:lvl5pPr>
    <a:lvl6pPr marL="2286000" algn="l" defTabSz="914400" rtl="0" eaLnBrk="1" latinLnBrk="0" hangingPunct="1">
      <a:defRPr kumimoji="1" kern="1200">
        <a:solidFill>
          <a:srgbClr val="000000"/>
        </a:solidFill>
        <a:latin typeface="ＭＳ Ｐゴシック" pitchFamily="50" charset="-128"/>
        <a:ea typeface="ＭＳ Ｐゴシック" pitchFamily="50" charset="-128"/>
        <a:cs typeface="+mn-cs"/>
      </a:defRPr>
    </a:lvl6pPr>
    <a:lvl7pPr marL="2743200" algn="l" defTabSz="914400" rtl="0" eaLnBrk="1" latinLnBrk="0" hangingPunct="1">
      <a:defRPr kumimoji="1" kern="1200">
        <a:solidFill>
          <a:srgbClr val="000000"/>
        </a:solidFill>
        <a:latin typeface="ＭＳ Ｐゴシック" pitchFamily="50" charset="-128"/>
        <a:ea typeface="ＭＳ Ｐゴシック" pitchFamily="50" charset="-128"/>
        <a:cs typeface="+mn-cs"/>
      </a:defRPr>
    </a:lvl7pPr>
    <a:lvl8pPr marL="3200400" algn="l" defTabSz="914400" rtl="0" eaLnBrk="1" latinLnBrk="0" hangingPunct="1">
      <a:defRPr kumimoji="1" kern="1200">
        <a:solidFill>
          <a:srgbClr val="000000"/>
        </a:solidFill>
        <a:latin typeface="ＭＳ Ｐゴシック" pitchFamily="50" charset="-128"/>
        <a:ea typeface="ＭＳ Ｐゴシック" pitchFamily="50" charset="-128"/>
        <a:cs typeface="+mn-cs"/>
      </a:defRPr>
    </a:lvl8pPr>
    <a:lvl9pPr marL="3657600" algn="l" defTabSz="914400" rtl="0" eaLnBrk="1" latinLnBrk="0" hangingPunct="1">
      <a:defRPr kumimoji="1" kern="1200">
        <a:solidFill>
          <a:srgbClr val="000000"/>
        </a:solidFill>
        <a:latin typeface="ＭＳ Ｐゴシック" pitchFamily="50" charset="-128"/>
        <a:ea typeface="ＭＳ Ｐゴシック" pitchFamily="50" charset="-128"/>
        <a:cs typeface="+mn-cs"/>
      </a:defRPr>
    </a:lvl9pPr>
  </p:defaultTextStyle>
  <p:extLst>
    <p:ext uri="{EFAFB233-063F-42B5-8137-9DF3F51BA10A}">
      <p15:sldGuideLst xmlns:p15="http://schemas.microsoft.com/office/powerpoint/2012/main">
        <p15:guide id="1" orient="horz" pos="4073">
          <p15:clr>
            <a:srgbClr val="A4A3A4"/>
          </p15:clr>
        </p15:guide>
        <p15:guide id="2" orient="horz" pos="551">
          <p15:clr>
            <a:srgbClr val="A4A3A4"/>
          </p15:clr>
        </p15:guide>
        <p15:guide id="3" pos="5641">
          <p15:clr>
            <a:srgbClr val="A4A3A4"/>
          </p15:clr>
        </p15:guide>
        <p15:guide id="4" pos="122">
          <p15:clr>
            <a:srgbClr val="A4A3A4"/>
          </p15:clr>
        </p15:guide>
        <p15:guide id="5"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1782DB"/>
    <a:srgbClr val="DB4949"/>
    <a:srgbClr val="FFC20E"/>
    <a:srgbClr val="1BA12B"/>
    <a:srgbClr val="C5BC9F"/>
    <a:srgbClr val="D8D2BF"/>
    <a:srgbClr val="FFD965"/>
    <a:srgbClr val="C4C0B6"/>
    <a:srgbClr val="706A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7" autoAdjust="0"/>
    <p:restoredTop sz="97239" autoAdjust="0"/>
  </p:normalViewPr>
  <p:slideViewPr>
    <p:cSldViewPr>
      <p:cViewPr varScale="1">
        <p:scale>
          <a:sx n="69" d="100"/>
          <a:sy n="69" d="100"/>
        </p:scale>
        <p:origin x="1482" y="66"/>
      </p:cViewPr>
      <p:guideLst>
        <p:guide orient="horz" pos="4073"/>
        <p:guide orient="horz" pos="551"/>
        <p:guide pos="5641"/>
        <p:guide pos="12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64" d="100"/>
          <a:sy n="64" d="100"/>
        </p:scale>
        <p:origin x="-2910" y="-132"/>
      </p:cViewPr>
      <p:guideLst>
        <p:guide orient="horz" pos="3130"/>
        <p:guide pos="2144"/>
      </p:guideLst>
    </p:cSldViewPr>
  </p:notesViewPr>
  <p:gridSpacing cx="72008" cy="72008"/>
</p:viewPr>
</file>

<file path=ppt/_rels/presentation.xml.rels><?xml version="1.0" encoding="UTF-8" ?><Relationships xmlns="http://schemas.openxmlformats.org/package/2006/relationships"><Relationship Target="slides/slide7.xml" Type="http://schemas.openxmlformats.org/officeDocument/2006/relationships/slide" Id="rId8"></Relationship><Relationship Target="slides/slide12.xml" Type="http://schemas.openxmlformats.org/officeDocument/2006/relationships/slide" Id="rId13"></Relationship><Relationship Target="commentAuthors.xml" Type="http://schemas.openxmlformats.org/officeDocument/2006/relationships/commentAuthors" Id="rId18"></Relationship><Relationship Target="slides/slide2.xml" Type="http://schemas.openxmlformats.org/officeDocument/2006/relationships/slide" Id="rId3"></Relationship><Relationship Target="theme/theme1.xml" Type="http://schemas.openxmlformats.org/officeDocument/2006/relationships/theme" Id="rId21"></Relationship><Relationship Target="slides/slide6.xml" Type="http://schemas.openxmlformats.org/officeDocument/2006/relationships/slide" Id="rId7"></Relationship><Relationship Target="slides/slide11.xml" Type="http://schemas.openxmlformats.org/officeDocument/2006/relationships/slide" Id="rId12"></Relationship><Relationship Target="handoutMasters/handoutMaster1.xml" Type="http://schemas.openxmlformats.org/officeDocument/2006/relationships/handoutMaster" Id="rId17"></Relationship><Relationship Target="slides/slide1.xml" Type="http://schemas.openxmlformats.org/officeDocument/2006/relationships/slide" Id="rId2"></Relationship><Relationship Target="notesMasters/notesMaster1.xml" Type="http://schemas.openxmlformats.org/officeDocument/2006/relationships/notesMaster" Id="rId16"></Relationship><Relationship Target="viewProps.xml" Type="http://schemas.openxmlformats.org/officeDocument/2006/relationships/viewProps" Id="rId20"></Relationship><Relationship Target="slideMasters/slideMaster1.xml" Type="http://schemas.openxmlformats.org/officeDocument/2006/relationships/slideMaster" Id="rId1"></Relationship><Relationship Target="slides/slide5.xml" Type="http://schemas.openxmlformats.org/officeDocument/2006/relationships/slide" Id="rId6"></Relationship><Relationship Target="slides/slide10.xml" Type="http://schemas.openxmlformats.org/officeDocument/2006/relationships/slide" Id="rId11"></Relationship><Relationship Target="slides/slide4.xml" Type="http://schemas.openxmlformats.org/officeDocument/2006/relationships/slide" Id="rId5"></Relationship><Relationship Target="slides/slide14.xml" Type="http://schemas.openxmlformats.org/officeDocument/2006/relationships/slide" Id="rId15"></Relationship><Relationship Target="slides/slide9.xml" Type="http://schemas.openxmlformats.org/officeDocument/2006/relationships/slide" Id="rId10"></Relationship><Relationship Target="presProps.xml" Type="http://schemas.openxmlformats.org/officeDocument/2006/relationships/presProps" Id="rId19"></Relationship><Relationship Target="slides/slide3.xml" Type="http://schemas.openxmlformats.org/officeDocument/2006/relationships/slide" Id="rId4"></Relationship><Relationship Target="slides/slide8.xml" Type="http://schemas.openxmlformats.org/officeDocument/2006/relationships/slide" Id="rId9"></Relationship><Relationship Target="slides/slide13.xml" Type="http://schemas.openxmlformats.org/officeDocument/2006/relationships/slide" Id="rId14"></Relationship><Relationship Target="tableStyles.xml" Type="http://schemas.openxmlformats.org/officeDocument/2006/relationships/tableStyles" Id="rId22"></Relationship></Relationships>
</file>

<file path=ppt/comments/comment1.xml><?xml version="1.0" encoding="utf-8"?>
<p:cmLst xmlns:a="http://schemas.openxmlformats.org/drawingml/2006/main" xmlns:r="http://schemas.openxmlformats.org/officeDocument/2006/relationships" xmlns:p="http://schemas.openxmlformats.org/presentationml/2006/main">
  <p:cm authorId="2" dt="2019-12-13T10:24:19.395" idx="1">
    <p:pos x="10" y="10"/>
    <p:text>子育て総合支援拠点の説明を加える</p:text>
    <p:extLst>
      <p:ext uri="{C676402C-5697-4E1C-873F-D02D1690AC5C}">
        <p15:threadingInfo xmlns:p15="http://schemas.microsoft.com/office/powerpoint/2012/main" timeZoneBias="-5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9-12-10T16:37:49.347" idx="2">
    <p:pos x="10" y="10"/>
    <p:text>関大・橋口先生のコメントを口頭で盛り込む
読み聞かせ効果についての説明は省く</p:text>
    <p:extLst>
      <p:ext uri="{C676402C-5697-4E1C-873F-D02D1690AC5C}">
        <p15:threadingInfo xmlns:p15="http://schemas.microsoft.com/office/powerpoint/2012/main" timeZoneBias="-540"/>
      </p:ext>
    </p:extLst>
  </p:cm>
</p:cmLst>
</file>

<file path=ppt/handoutMasters/_rels/handoutMaster1.xml.rels><?xml version="1.0" encoding="UTF-8" ?><Relationships xmlns="http://schemas.openxmlformats.org/package/2006/relationships"><Relationship Target="../theme/theme3.xml" Type="http://schemas.openxmlformats.org/officeDocument/2006/relationships/theme" Id="rId1"></Relationship></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3218" name="Rectangle 2"/>
          <p:cNvSpPr>
            <a:spLocks noGrp="1" noChangeArrowheads="1"/>
          </p:cNvSpPr>
          <p:nvPr>
            <p:ph type="hdr" sz="quarter"/>
          </p:nvPr>
        </p:nvSpPr>
        <p:spPr bwMode="auto">
          <a:xfrm>
            <a:off x="3856038" y="0"/>
            <a:ext cx="2949575" cy="496888"/>
          </a:xfrm>
          <a:prstGeom prst="rect">
            <a:avLst/>
          </a:prstGeom>
          <a:noFill/>
          <a:ln w="9525">
            <a:noFill/>
            <a:miter lim="800000"/>
            <a:headEnd/>
            <a:tailEnd/>
          </a:ln>
          <a:effectLst/>
        </p:spPr>
        <p:txBody>
          <a:bodyPr vert="horz" wrap="square" lIns="92220" tIns="46110" rIns="92220" bIns="46110" numCol="1" anchor="t" anchorCtr="0" compatLnSpc="1">
            <a:prstTxWarp prst="textNoShape">
              <a:avLst/>
            </a:prstTxWarp>
          </a:bodyPr>
          <a:lstStyle>
            <a:lvl1pPr algn="r" defTabSz="922338" fontAlgn="base">
              <a:defRPr sz="1200">
                <a:solidFill>
                  <a:schemeClr val="tx1"/>
                </a:solidFill>
                <a:latin typeface="Arial" charset="0"/>
                <a:ea typeface="ＭＳ Ｐゴシック" charset="-128"/>
                <a:cs typeface="+mn-cs"/>
              </a:defRPr>
            </a:lvl1pPr>
          </a:lstStyle>
          <a:p>
            <a:pPr>
              <a:defRPr/>
            </a:pPr>
            <a:endParaRPr lang="en-GB" altLang="ja-JP"/>
          </a:p>
        </p:txBody>
      </p:sp>
      <p:sp>
        <p:nvSpPr>
          <p:cNvPr id="393219" name="Rectangle 3"/>
          <p:cNvSpPr>
            <a:spLocks noGrp="1" noChangeArrowheads="1"/>
          </p:cNvSpPr>
          <p:nvPr>
            <p:ph type="dt" sz="quarter" idx="1"/>
          </p:nvPr>
        </p:nvSpPr>
        <p:spPr bwMode="auto">
          <a:xfrm>
            <a:off x="0" y="0"/>
            <a:ext cx="2949575" cy="496888"/>
          </a:xfrm>
          <a:prstGeom prst="rect">
            <a:avLst/>
          </a:prstGeom>
          <a:noFill/>
          <a:ln w="9525">
            <a:noFill/>
            <a:miter lim="800000"/>
            <a:headEnd/>
            <a:tailEnd/>
          </a:ln>
          <a:effectLst/>
        </p:spPr>
        <p:txBody>
          <a:bodyPr vert="horz" wrap="square" lIns="92220" tIns="46110" rIns="92220" bIns="46110" numCol="1" anchor="t" anchorCtr="0" compatLnSpc="1">
            <a:prstTxWarp prst="textNoShape">
              <a:avLst/>
            </a:prstTxWarp>
          </a:bodyPr>
          <a:lstStyle>
            <a:lvl1pPr algn="l" defTabSz="922338" fontAlgn="base">
              <a:defRPr sz="1200">
                <a:solidFill>
                  <a:schemeClr val="tx1"/>
                </a:solidFill>
                <a:latin typeface="Arial" charset="0"/>
                <a:ea typeface="ＭＳ Ｐゴシック" charset="-128"/>
                <a:cs typeface="+mn-cs"/>
              </a:defRPr>
            </a:lvl1pPr>
          </a:lstStyle>
          <a:p>
            <a:pPr>
              <a:defRPr/>
            </a:pPr>
            <a:endParaRPr lang="en-GB" altLang="ja-JP"/>
          </a:p>
        </p:txBody>
      </p:sp>
      <p:sp>
        <p:nvSpPr>
          <p:cNvPr id="393220" name="Rectangle 4"/>
          <p:cNvSpPr>
            <a:spLocks noGrp="1" noChangeArrowheads="1"/>
          </p:cNvSpPr>
          <p:nvPr>
            <p:ph type="ftr" sz="quarter" idx="2"/>
          </p:nvPr>
        </p:nvSpPr>
        <p:spPr bwMode="auto">
          <a:xfrm>
            <a:off x="0" y="9440863"/>
            <a:ext cx="3619500" cy="496887"/>
          </a:xfrm>
          <a:prstGeom prst="rect">
            <a:avLst/>
          </a:prstGeom>
          <a:noFill/>
          <a:ln w="9525">
            <a:noFill/>
            <a:miter lim="800000"/>
            <a:headEnd/>
            <a:tailEnd/>
          </a:ln>
          <a:effectLst/>
        </p:spPr>
        <p:txBody>
          <a:bodyPr vert="horz" wrap="square" lIns="92220" tIns="46110" rIns="92220" bIns="46110" numCol="1" anchor="b" anchorCtr="0" compatLnSpc="1">
            <a:prstTxWarp prst="textNoShape">
              <a:avLst/>
            </a:prstTxWarp>
          </a:bodyPr>
          <a:lstStyle>
            <a:lvl1pPr algn="l" defTabSz="922338" fontAlgn="base">
              <a:defRPr sz="1000">
                <a:solidFill>
                  <a:schemeClr val="tx1"/>
                </a:solidFill>
                <a:latin typeface="Arial" charset="0"/>
                <a:ea typeface="ＭＳ Ｐゴシック" charset="-128"/>
                <a:cs typeface="+mn-cs"/>
              </a:defRPr>
            </a:lvl1pPr>
          </a:lstStyle>
          <a:p>
            <a:pPr>
              <a:defRPr/>
            </a:pPr>
            <a:r>
              <a:rPr lang="en-US" altLang="ja-JP"/>
              <a:t>Copyright 2011 SETSUNAN UNIVERSITY LIMITED</a:t>
            </a:r>
            <a:endParaRPr lang="en-GB" altLang="ja-JP"/>
          </a:p>
        </p:txBody>
      </p:sp>
      <p:sp>
        <p:nvSpPr>
          <p:cNvPr id="393221" name="Rectangle 5"/>
          <p:cNvSpPr>
            <a:spLocks noGrp="1" noChangeArrowheads="1"/>
          </p:cNvSpPr>
          <p:nvPr>
            <p:ph type="sldNum" sz="quarter" idx="3"/>
          </p:nvPr>
        </p:nvSpPr>
        <p:spPr bwMode="auto">
          <a:xfrm>
            <a:off x="3854450" y="9440863"/>
            <a:ext cx="2949575" cy="496887"/>
          </a:xfrm>
          <a:prstGeom prst="rect">
            <a:avLst/>
          </a:prstGeom>
          <a:noFill/>
          <a:ln w="9525">
            <a:noFill/>
            <a:miter lim="800000"/>
            <a:headEnd/>
            <a:tailEnd/>
          </a:ln>
          <a:effectLst/>
        </p:spPr>
        <p:txBody>
          <a:bodyPr vert="horz" wrap="none" lIns="92220" tIns="46110" rIns="92220" bIns="46110" numCol="1" anchor="b" anchorCtr="0" compatLnSpc="1">
            <a:prstTxWarp prst="textNoShape">
              <a:avLst/>
            </a:prstTxWarp>
          </a:bodyPr>
          <a:lstStyle>
            <a:lvl1pPr algn="r" defTabSz="922338" fontAlgn="base">
              <a:defRPr sz="1000">
                <a:solidFill>
                  <a:schemeClr val="tx1"/>
                </a:solidFill>
                <a:latin typeface="Arial" charset="0"/>
                <a:ea typeface="ＭＳ Ｐゴシック" charset="-128"/>
                <a:cs typeface="+mn-cs"/>
              </a:defRPr>
            </a:lvl1pPr>
          </a:lstStyle>
          <a:p>
            <a:pPr>
              <a:defRPr/>
            </a:pPr>
            <a:fld id="{D524251B-9BC9-4635-BCE6-0A9546659AD0}" type="slidenum">
              <a:rPr lang="en-GB" altLang="ja-JP"/>
              <a:pPr>
                <a:defRPr/>
              </a:pPr>
              <a:t>‹#›</a:t>
            </a:fld>
            <a:endParaRPr lang="en-GB" altLang="ja-JP"/>
          </a:p>
        </p:txBody>
      </p:sp>
    </p:spTree>
    <p:extLst>
      <p:ext uri="{BB962C8B-B14F-4D97-AF65-F5344CB8AC3E}">
        <p14:creationId xmlns:p14="http://schemas.microsoft.com/office/powerpoint/2010/main" val="28325390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Relationships xmlns="http://schemas.openxmlformats.org/package/2006/relationships"><Relationship Target="../theme/theme2.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hdr" sz="quarter"/>
          </p:nvPr>
        </p:nvSpPr>
        <p:spPr bwMode="auto">
          <a:xfrm>
            <a:off x="3856038" y="0"/>
            <a:ext cx="2949575" cy="496888"/>
          </a:xfrm>
          <a:prstGeom prst="rect">
            <a:avLst/>
          </a:prstGeom>
          <a:noFill/>
          <a:ln w="9525">
            <a:noFill/>
            <a:miter lim="800000"/>
            <a:headEnd/>
            <a:tailEnd/>
          </a:ln>
          <a:effectLst/>
        </p:spPr>
        <p:txBody>
          <a:bodyPr vert="horz" wrap="square" lIns="92220" tIns="46110" rIns="92220" bIns="46110" numCol="1" anchor="t" anchorCtr="0" compatLnSpc="1">
            <a:prstTxWarp prst="textNoShape">
              <a:avLst/>
            </a:prstTxWarp>
          </a:bodyPr>
          <a:lstStyle>
            <a:lvl1pPr algn="r" defTabSz="922338" fontAlgn="base">
              <a:defRPr sz="1200">
                <a:solidFill>
                  <a:schemeClr val="tx1"/>
                </a:solidFill>
                <a:latin typeface="Arial" charset="0"/>
                <a:ea typeface="ＭＳ Ｐゴシック" charset="-128"/>
                <a:cs typeface="+mn-cs"/>
              </a:defRPr>
            </a:lvl1pPr>
          </a:lstStyle>
          <a:p>
            <a:pPr>
              <a:defRPr/>
            </a:pPr>
            <a:endParaRPr lang="en-US" altLang="ja-JP"/>
          </a:p>
        </p:txBody>
      </p:sp>
      <p:sp>
        <p:nvSpPr>
          <p:cNvPr id="167939" name="Rectangle 3"/>
          <p:cNvSpPr>
            <a:spLocks noGrp="1" noChangeArrowheads="1"/>
          </p:cNvSpPr>
          <p:nvPr>
            <p:ph type="dt" idx="1"/>
          </p:nvPr>
        </p:nvSpPr>
        <p:spPr bwMode="auto">
          <a:xfrm>
            <a:off x="0" y="0"/>
            <a:ext cx="2949575" cy="496888"/>
          </a:xfrm>
          <a:prstGeom prst="rect">
            <a:avLst/>
          </a:prstGeom>
          <a:noFill/>
          <a:ln w="9525">
            <a:noFill/>
            <a:miter lim="800000"/>
            <a:headEnd/>
            <a:tailEnd/>
          </a:ln>
          <a:effectLst/>
        </p:spPr>
        <p:txBody>
          <a:bodyPr vert="horz" wrap="square" lIns="92220" tIns="46110" rIns="92220" bIns="46110" numCol="1" anchor="t" anchorCtr="0" compatLnSpc="1">
            <a:prstTxWarp prst="textNoShape">
              <a:avLst/>
            </a:prstTxWarp>
          </a:bodyPr>
          <a:lstStyle>
            <a:lvl1pPr algn="l" defTabSz="922338" fontAlgn="base">
              <a:defRPr sz="1200">
                <a:solidFill>
                  <a:schemeClr val="tx1"/>
                </a:solidFill>
                <a:latin typeface="Arial" charset="0"/>
                <a:ea typeface="ＭＳ Ｐゴシック" charset="-128"/>
                <a:cs typeface="+mn-cs"/>
              </a:defRPr>
            </a:lvl1pPr>
          </a:lstStyle>
          <a:p>
            <a:pPr>
              <a:defRPr/>
            </a:pPr>
            <a:endParaRPr lang="en-US" altLang="ja-JP"/>
          </a:p>
        </p:txBody>
      </p:sp>
      <p:sp>
        <p:nvSpPr>
          <p:cNvPr id="9220" name="Rectangle 4"/>
          <p:cNvSpPr>
            <a:spLocks noGrp="1" noRot="1" noChangeAspect="1" noChangeArrowheads="1" noTextEdit="1"/>
          </p:cNvSpPr>
          <p:nvPr>
            <p:ph type="sldImg" idx="2"/>
          </p:nvPr>
        </p:nvSpPr>
        <p:spPr bwMode="auto">
          <a:xfrm>
            <a:off x="917575" y="744538"/>
            <a:ext cx="4972050" cy="3729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41" name="Rectangle 5"/>
          <p:cNvSpPr>
            <a:spLocks noGrp="1" noChangeArrowheads="1"/>
          </p:cNvSpPr>
          <p:nvPr>
            <p:ph type="body" sz="quarter" idx="3"/>
          </p:nvPr>
        </p:nvSpPr>
        <p:spPr bwMode="auto">
          <a:xfrm>
            <a:off x="679450" y="4721225"/>
            <a:ext cx="5446713" cy="4473575"/>
          </a:xfrm>
          <a:prstGeom prst="rect">
            <a:avLst/>
          </a:prstGeom>
          <a:noFill/>
          <a:ln w="9525">
            <a:noFill/>
            <a:miter lim="800000"/>
            <a:headEnd/>
            <a:tailEnd/>
          </a:ln>
          <a:effectLst/>
        </p:spPr>
        <p:txBody>
          <a:bodyPr vert="horz" wrap="square" lIns="92220" tIns="46110" rIns="92220" bIns="4611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67942" name="Rectangle 6"/>
          <p:cNvSpPr>
            <a:spLocks noGrp="1" noChangeArrowheads="1"/>
          </p:cNvSpPr>
          <p:nvPr>
            <p:ph type="ftr" sz="quarter" idx="4"/>
          </p:nvPr>
        </p:nvSpPr>
        <p:spPr bwMode="auto">
          <a:xfrm>
            <a:off x="0" y="9440863"/>
            <a:ext cx="3330575" cy="496887"/>
          </a:xfrm>
          <a:prstGeom prst="rect">
            <a:avLst/>
          </a:prstGeom>
          <a:noFill/>
          <a:ln w="9525">
            <a:noFill/>
            <a:miter lim="800000"/>
            <a:headEnd/>
            <a:tailEnd/>
          </a:ln>
          <a:effectLst/>
        </p:spPr>
        <p:txBody>
          <a:bodyPr vert="horz" wrap="square" lIns="92220" tIns="46110" rIns="92220" bIns="46110" numCol="1" anchor="b" anchorCtr="0" compatLnSpc="1">
            <a:prstTxWarp prst="textNoShape">
              <a:avLst/>
            </a:prstTxWarp>
          </a:bodyPr>
          <a:lstStyle>
            <a:lvl1pPr algn="l" defTabSz="922338" fontAlgn="base">
              <a:defRPr sz="1000">
                <a:solidFill>
                  <a:schemeClr val="tx1"/>
                </a:solidFill>
                <a:latin typeface="Arial" charset="0"/>
                <a:ea typeface="ＭＳ Ｐゴシック" charset="-128"/>
                <a:cs typeface="+mn-cs"/>
              </a:defRPr>
            </a:lvl1pPr>
          </a:lstStyle>
          <a:p>
            <a:pPr>
              <a:defRPr/>
            </a:pPr>
            <a:endParaRPr lang="en-US" altLang="ja-JP" dirty="0"/>
          </a:p>
        </p:txBody>
      </p:sp>
      <p:sp>
        <p:nvSpPr>
          <p:cNvPr id="167943" name="Rectangle 7"/>
          <p:cNvSpPr>
            <a:spLocks noGrp="1" noChangeArrowheads="1"/>
          </p:cNvSpPr>
          <p:nvPr>
            <p:ph type="sldNum" sz="quarter" idx="5"/>
          </p:nvPr>
        </p:nvSpPr>
        <p:spPr bwMode="auto">
          <a:xfrm>
            <a:off x="3854450" y="9440863"/>
            <a:ext cx="2949575" cy="496887"/>
          </a:xfrm>
          <a:prstGeom prst="rect">
            <a:avLst/>
          </a:prstGeom>
          <a:noFill/>
          <a:ln w="9525">
            <a:noFill/>
            <a:miter lim="800000"/>
            <a:headEnd/>
            <a:tailEnd/>
          </a:ln>
          <a:effectLst/>
        </p:spPr>
        <p:txBody>
          <a:bodyPr vert="horz" wrap="none" lIns="92220" tIns="46110" rIns="92220" bIns="46110" numCol="1" anchor="b" anchorCtr="0" compatLnSpc="1">
            <a:prstTxWarp prst="textNoShape">
              <a:avLst/>
            </a:prstTxWarp>
          </a:bodyPr>
          <a:lstStyle>
            <a:lvl1pPr algn="r" defTabSz="922338" fontAlgn="base">
              <a:defRPr sz="1000">
                <a:solidFill>
                  <a:schemeClr val="tx1"/>
                </a:solidFill>
                <a:latin typeface="Arial" charset="0"/>
                <a:ea typeface="ＭＳ Ｐゴシック" charset="-128"/>
                <a:cs typeface="+mn-cs"/>
              </a:defRPr>
            </a:lvl1pPr>
          </a:lstStyle>
          <a:p>
            <a:pPr>
              <a:defRPr/>
            </a:pPr>
            <a:fld id="{DED0CA94-EF20-459D-8651-89354B0950D4}" type="slidenum">
              <a:rPr lang="en-US" altLang="ja-JP"/>
              <a:pPr>
                <a:defRPr/>
              </a:pPr>
              <a:t>‹#›</a:t>
            </a:fld>
            <a:endParaRPr lang="en-US" altLang="ja-JP"/>
          </a:p>
        </p:txBody>
      </p:sp>
    </p:spTree>
    <p:extLst>
      <p:ext uri="{BB962C8B-B14F-4D97-AF65-F5344CB8AC3E}">
        <p14:creationId xmlns:p14="http://schemas.microsoft.com/office/powerpoint/2010/main" val="434329029"/>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endParaRPr lang="en-US" altLang="ja-JP" dirty="0"/>
          </a:p>
        </p:txBody>
      </p:sp>
      <p:sp>
        <p:nvSpPr>
          <p:cNvPr id="5" name="スライド番号プレースホルダー 4"/>
          <p:cNvSpPr>
            <a:spLocks noGrp="1"/>
          </p:cNvSpPr>
          <p:nvPr>
            <p:ph type="sldNum" sz="quarter" idx="11"/>
          </p:nvPr>
        </p:nvSpPr>
        <p:spPr/>
        <p:txBody>
          <a:bodyPr/>
          <a:lstStyle/>
          <a:p>
            <a:pPr>
              <a:defRPr/>
            </a:pPr>
            <a:fld id="{DED0CA94-EF20-459D-8651-89354B0950D4}" type="slidenum">
              <a:rPr lang="en-US" altLang="ja-JP" smtClean="0"/>
              <a:pPr>
                <a:defRPr/>
              </a:pPr>
              <a:t>0</a:t>
            </a:fld>
            <a:endParaRPr lang="en-US" altLang="ja-JP"/>
          </a:p>
        </p:txBody>
      </p:sp>
    </p:spTree>
    <p:extLst>
      <p:ext uri="{BB962C8B-B14F-4D97-AF65-F5344CB8AC3E}">
        <p14:creationId xmlns:p14="http://schemas.microsoft.com/office/powerpoint/2010/main" val="2760937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endParaRPr lang="en-US" altLang="ja-JP" dirty="0"/>
          </a:p>
        </p:txBody>
      </p:sp>
      <p:sp>
        <p:nvSpPr>
          <p:cNvPr id="5" name="スライド番号プレースホルダー 4"/>
          <p:cNvSpPr>
            <a:spLocks noGrp="1"/>
          </p:cNvSpPr>
          <p:nvPr>
            <p:ph type="sldNum" sz="quarter" idx="11"/>
          </p:nvPr>
        </p:nvSpPr>
        <p:spPr/>
        <p:txBody>
          <a:bodyPr/>
          <a:lstStyle/>
          <a:p>
            <a:pPr>
              <a:defRPr/>
            </a:pPr>
            <a:fld id="{DED0CA94-EF20-459D-8651-89354B0950D4}" type="slidenum">
              <a:rPr lang="en-US" altLang="ja-JP" smtClean="0"/>
              <a:pPr>
                <a:defRPr/>
              </a:pPr>
              <a:t>1</a:t>
            </a:fld>
            <a:endParaRPr lang="en-US" altLang="ja-JP"/>
          </a:p>
        </p:txBody>
      </p:sp>
    </p:spTree>
    <p:extLst>
      <p:ext uri="{BB962C8B-B14F-4D97-AF65-F5344CB8AC3E}">
        <p14:creationId xmlns:p14="http://schemas.microsoft.com/office/powerpoint/2010/main" val="247645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pPr>
              <a:defRPr/>
            </a:pPr>
            <a:endParaRPr lang="en-US" altLang="ja-JP" dirty="0"/>
          </a:p>
        </p:txBody>
      </p:sp>
      <p:sp>
        <p:nvSpPr>
          <p:cNvPr id="5" name="スライド番号プレースホルダー 4"/>
          <p:cNvSpPr>
            <a:spLocks noGrp="1"/>
          </p:cNvSpPr>
          <p:nvPr>
            <p:ph type="sldNum" sz="quarter" idx="11"/>
          </p:nvPr>
        </p:nvSpPr>
        <p:spPr/>
        <p:txBody>
          <a:bodyPr/>
          <a:lstStyle/>
          <a:p>
            <a:pPr>
              <a:defRPr/>
            </a:pPr>
            <a:fld id="{DED0CA94-EF20-459D-8651-89354B0950D4}" type="slidenum">
              <a:rPr lang="en-US" altLang="ja-JP" smtClean="0"/>
              <a:pPr>
                <a:defRPr/>
              </a:pPr>
              <a:t>12</a:t>
            </a:fld>
            <a:endParaRPr lang="en-US" altLang="ja-JP"/>
          </a:p>
        </p:txBody>
      </p:sp>
    </p:spTree>
    <p:extLst>
      <p:ext uri="{BB962C8B-B14F-4D97-AF65-F5344CB8AC3E}">
        <p14:creationId xmlns:p14="http://schemas.microsoft.com/office/powerpoint/2010/main" val="2471423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59628012"/>
      </p:ext>
    </p:extLst>
  </p:cSld>
  <p:clrMapOvr>
    <a:masterClrMapping/>
  </p:clrMapOvr>
</p:notes>
</file>

<file path=ppt/slideLayouts/_rels/slideLayout1.xml.rels><?xml version="1.0" encoding="UTF-8" ?><Relationships xmlns="http://schemas.openxmlformats.org/package/2006/relationships"><Relationship Target="../media/image6.jpeg" Type="http://schemas.openxmlformats.org/officeDocument/2006/relationships/image" Id="rId3"></Relationship><Relationship Target="../media/image5.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0.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2.xml.rels><?xml version="1.0" encoding="UTF-8" ?><Relationships xmlns="http://schemas.openxmlformats.org/package/2006/relationships"><Relationship Target="../media/image3.jpeg" Type="http://schemas.openxmlformats.org/officeDocument/2006/relationships/image" Id="rId3"></Relationship><Relationship Target="../media/image7.pn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13.xml.rels><?xml version="1.0" encoding="UTF-8" ?><Relationships xmlns="http://schemas.openxmlformats.org/package/2006/relationships"><Relationship Target="../media/image8.jpeg" Type="http://schemas.openxmlformats.org/officeDocument/2006/relationships/image" Id="rId2"></Relationship><Relationship Target="../slideMasters/slideMaster1.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5.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7.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8.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9.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図 10" descr="背景.png"/>
          <p:cNvPicPr>
            <a:picLocks noChangeAspect="1"/>
          </p:cNvPicPr>
          <p:nvPr userDrawn="1"/>
        </p:nvPicPr>
        <p:blipFill>
          <a:blip r:embed="rId2">
            <a:extLst>
              <a:ext uri="{28A0092B-C50C-407E-A947-70E740481C1C}">
                <a14:useLocalDpi xmlns:a14="http://schemas.microsoft.com/office/drawing/2010/main" val="0"/>
              </a:ext>
            </a:extLst>
          </a:blip>
          <a:srcRect l="19608" b="13275"/>
          <a:stretch>
            <a:fillRect/>
          </a:stretch>
        </p:blipFill>
        <p:spPr bwMode="auto">
          <a:xfrm>
            <a:off x="0" y="260350"/>
            <a:ext cx="9144000"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7174" name="Rectangle 6"/>
          <p:cNvSpPr>
            <a:spLocks noGrp="1" noChangeArrowheads="1"/>
          </p:cNvSpPr>
          <p:nvPr>
            <p:ph type="ctrTitle"/>
          </p:nvPr>
        </p:nvSpPr>
        <p:spPr>
          <a:xfrm>
            <a:off x="323528" y="2132856"/>
            <a:ext cx="7920038" cy="2360612"/>
          </a:xfrm>
        </p:spPr>
        <p:txBody>
          <a:bodyPr anchor="b"/>
          <a:lstStyle>
            <a:lvl1pPr>
              <a:defRPr sz="4400">
                <a:solidFill>
                  <a:srgbClr val="FFFFFF"/>
                </a:solidFill>
              </a:defRPr>
            </a:lvl1pPr>
          </a:lstStyle>
          <a:p>
            <a:r>
              <a:rPr lang="en-US" altLang="ja-JP" dirty="0"/>
              <a:t/>
            </a:r>
            <a:br>
              <a:rPr lang="en-US" altLang="ja-JP" dirty="0"/>
            </a:br>
            <a:r>
              <a:rPr lang="ja-JP" altLang="en-US" dirty="0"/>
              <a:t>マスタ タイトルの書式設定</a:t>
            </a:r>
            <a:endParaRPr lang="de-DE" altLang="ja-JP" dirty="0"/>
          </a:p>
        </p:txBody>
      </p:sp>
      <p:sp>
        <p:nvSpPr>
          <p:cNvPr id="647173" name="Rectangle 5"/>
          <p:cNvSpPr>
            <a:spLocks noGrp="1" noChangeArrowheads="1"/>
          </p:cNvSpPr>
          <p:nvPr>
            <p:ph type="subTitle" idx="1"/>
          </p:nvPr>
        </p:nvSpPr>
        <p:spPr>
          <a:xfrm>
            <a:off x="323850" y="4572000"/>
            <a:ext cx="7920038" cy="1784350"/>
          </a:xfrm>
        </p:spPr>
        <p:txBody>
          <a:bodyPr/>
          <a:lstStyle>
            <a:lvl1pPr marL="0" indent="0">
              <a:lnSpc>
                <a:spcPct val="100000"/>
              </a:lnSpc>
              <a:spcBef>
                <a:spcPct val="0"/>
              </a:spcBef>
              <a:spcAft>
                <a:spcPct val="0"/>
              </a:spcAft>
              <a:buFont typeface="Wingdings" pitchFamily="2" charset="2"/>
              <a:buNone/>
              <a:defRPr sz="2800"/>
            </a:lvl1pPr>
          </a:lstStyle>
          <a:p>
            <a:r>
              <a:rPr lang="ja-JP" altLang="en-US"/>
              <a:t>マスタ サブタイトルの書式設定</a:t>
            </a:r>
          </a:p>
        </p:txBody>
      </p:sp>
      <p:pic>
        <p:nvPicPr>
          <p:cNvPr id="1026" name="Picture 2" descr="http://internal.setsunan.ac.jp/officeonly/symbol/1-1.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004048" y="692696"/>
            <a:ext cx="3790206" cy="1051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512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lvl1pPr>
          </a:lstStyle>
          <a:p>
            <a:pPr>
              <a:defRPr/>
            </a:pPr>
            <a:fld id="{13D2EE66-392E-4368-8CAF-B1552FBCDA5F}" type="slidenum">
              <a:rPr lang="ja-JP" altLang="de-DE"/>
              <a:pPr>
                <a:defRPr/>
              </a:pPr>
              <a:t>‹#›</a:t>
            </a:fld>
            <a:endParaRPr lang="de-DE" altLang="ja-JP"/>
          </a:p>
        </p:txBody>
      </p:sp>
    </p:spTree>
    <p:extLst>
      <p:ext uri="{BB962C8B-B14F-4D97-AF65-F5344CB8AC3E}">
        <p14:creationId xmlns:p14="http://schemas.microsoft.com/office/powerpoint/2010/main" val="2362201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59575" y="764705"/>
            <a:ext cx="1412825" cy="5616624"/>
          </a:xfrm>
        </p:spPr>
        <p:txBody>
          <a:bodyPr vert="eaVert"/>
          <a:lstStyle/>
          <a:p>
            <a:r>
              <a:rPr lang="ja-JP" altLang="en-US" dirty="0"/>
              <a:t>マスタ タイトルの書式設定</a:t>
            </a:r>
          </a:p>
        </p:txBody>
      </p:sp>
      <p:sp>
        <p:nvSpPr>
          <p:cNvPr id="3" name="縦書きテキスト プレースホルダ 2"/>
          <p:cNvSpPr>
            <a:spLocks noGrp="1"/>
          </p:cNvSpPr>
          <p:nvPr>
            <p:ph type="body" orient="vert" idx="1"/>
          </p:nvPr>
        </p:nvSpPr>
        <p:spPr>
          <a:xfrm>
            <a:off x="168275" y="764705"/>
            <a:ext cx="6438900" cy="5616624"/>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lvl1pPr>
          </a:lstStyle>
          <a:p>
            <a:pPr>
              <a:defRPr/>
            </a:pPr>
            <a:fld id="{5DB9D5D9-622A-4E9B-9839-0325D4909282}" type="slidenum">
              <a:rPr lang="ja-JP" altLang="de-DE"/>
              <a:pPr>
                <a:defRPr/>
              </a:pPr>
              <a:t>‹#›</a:t>
            </a:fld>
            <a:endParaRPr lang="de-DE" altLang="ja-JP"/>
          </a:p>
        </p:txBody>
      </p:sp>
    </p:spTree>
    <p:extLst>
      <p:ext uri="{BB962C8B-B14F-4D97-AF65-F5344CB8AC3E}">
        <p14:creationId xmlns:p14="http://schemas.microsoft.com/office/powerpoint/2010/main" val="4155248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中表紙">
    <p:spTree>
      <p:nvGrpSpPr>
        <p:cNvPr id="1" name=""/>
        <p:cNvGrpSpPr/>
        <p:nvPr/>
      </p:nvGrpSpPr>
      <p:grpSpPr>
        <a:xfrm>
          <a:off x="0" y="0"/>
          <a:ext cx="0" cy="0"/>
          <a:chOff x="0" y="0"/>
          <a:chExt cx="0" cy="0"/>
        </a:xfrm>
      </p:grpSpPr>
      <p:grpSp>
        <p:nvGrpSpPr>
          <p:cNvPr id="4" name="グループ化 1"/>
          <p:cNvGrpSpPr>
            <a:grpSpLocks/>
          </p:cNvGrpSpPr>
          <p:nvPr userDrawn="1"/>
        </p:nvGrpSpPr>
        <p:grpSpPr bwMode="auto">
          <a:xfrm>
            <a:off x="0" y="0"/>
            <a:ext cx="9144000" cy="6742113"/>
            <a:chOff x="0" y="0"/>
            <a:chExt cx="9144000" cy="6742113"/>
          </a:xfrm>
        </p:grpSpPr>
        <p:sp>
          <p:nvSpPr>
            <p:cNvPr id="5" name="正方形/長方形 10"/>
            <p:cNvSpPr>
              <a:spLocks noChangeArrowheads="1"/>
            </p:cNvSpPr>
            <p:nvPr/>
          </p:nvSpPr>
          <p:spPr bwMode="gray">
            <a:xfrm>
              <a:off x="0" y="0"/>
              <a:ext cx="9144000" cy="630872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rgbClr val="000000"/>
                  </a:solidFill>
                  <a:latin typeface="ＭＳ Ｐゴシック" pitchFamily="50" charset="-128"/>
                  <a:ea typeface="ＭＳ Ｐゴシック" pitchFamily="50" charset="-128"/>
                </a:defRPr>
              </a:lvl1pPr>
              <a:lvl2pPr marL="742950" indent="-285750" eaLnBrk="0" hangingPunct="0">
                <a:defRPr kumimoji="1">
                  <a:solidFill>
                    <a:srgbClr val="000000"/>
                  </a:solidFill>
                  <a:latin typeface="ＭＳ Ｐゴシック" pitchFamily="50" charset="-128"/>
                  <a:ea typeface="ＭＳ Ｐゴシック" pitchFamily="50" charset="-128"/>
                </a:defRPr>
              </a:lvl2pPr>
              <a:lvl3pPr marL="1143000" indent="-228600" eaLnBrk="0" hangingPunct="0">
                <a:defRPr kumimoji="1">
                  <a:solidFill>
                    <a:srgbClr val="000000"/>
                  </a:solidFill>
                  <a:latin typeface="ＭＳ Ｐゴシック" pitchFamily="50" charset="-128"/>
                  <a:ea typeface="ＭＳ Ｐゴシック" pitchFamily="50" charset="-128"/>
                </a:defRPr>
              </a:lvl3pPr>
              <a:lvl4pPr marL="1600200" indent="-228600" eaLnBrk="0" hangingPunct="0">
                <a:defRPr kumimoji="1">
                  <a:solidFill>
                    <a:srgbClr val="000000"/>
                  </a:solidFill>
                  <a:latin typeface="ＭＳ Ｐゴシック" pitchFamily="50" charset="-128"/>
                  <a:ea typeface="ＭＳ Ｐゴシック" pitchFamily="50" charset="-128"/>
                </a:defRPr>
              </a:lvl4pPr>
              <a:lvl5pPr marL="2057400" indent="-228600" eaLnBrk="0" hangingPunct="0">
                <a:defRPr kumimoji="1">
                  <a:solidFill>
                    <a:srgbClr val="000000"/>
                  </a:solidFill>
                  <a:latin typeface="ＭＳ Ｐゴシック" pitchFamily="50" charset="-128"/>
                  <a:ea typeface="ＭＳ Ｐゴシック" pitchFamily="50" charset="-128"/>
                </a:defRPr>
              </a:lvl5pPr>
              <a:lvl6pPr marL="25146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6pPr>
              <a:lvl7pPr marL="29718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7pPr>
              <a:lvl8pPr marL="34290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8pPr>
              <a:lvl9pPr marL="38862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9pPr>
            </a:lstStyle>
            <a:p>
              <a:pPr eaLnBrk="1" hangingPunct="1"/>
              <a:endParaRPr lang="ja-JP" altLang="en-US"/>
            </a:p>
          </p:txBody>
        </p:sp>
        <p:pic>
          <p:nvPicPr>
            <p:cNvPr id="6" name="図 14" descr="背景３.png"/>
            <p:cNvPicPr>
              <a:picLocks noChangeAspect="1"/>
            </p:cNvPicPr>
            <p:nvPr/>
          </p:nvPicPr>
          <p:blipFill>
            <a:blip r:embed="rId2">
              <a:extLst>
                <a:ext uri="{28A0092B-C50C-407E-A947-70E740481C1C}">
                  <a14:useLocalDpi xmlns:a14="http://schemas.microsoft.com/office/drawing/2010/main" val="0"/>
                </a:ext>
              </a:extLst>
            </a:blip>
            <a:srcRect t="30135" r="8588"/>
            <a:stretch>
              <a:fillRect/>
            </a:stretch>
          </p:blipFill>
          <p:spPr bwMode="auto">
            <a:xfrm>
              <a:off x="323850" y="0"/>
              <a:ext cx="8820150" cy="674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3" descr="http://internal.setsunan.ac.jp/~shomu/officeonly/symbol/3.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78775" y="1268413"/>
            <a:ext cx="78898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テキスト プレースホルダー 15"/>
          <p:cNvSpPr>
            <a:spLocks noGrp="1"/>
          </p:cNvSpPr>
          <p:nvPr>
            <p:ph type="body" sz="quarter" idx="12"/>
          </p:nvPr>
        </p:nvSpPr>
        <p:spPr>
          <a:xfrm>
            <a:off x="989999" y="2566800"/>
            <a:ext cx="7488000" cy="3384000"/>
          </a:xfrm>
        </p:spPr>
        <p:txBody>
          <a:bodyPr/>
          <a:lstStyle>
            <a:lvl1pPr>
              <a:buClr>
                <a:schemeClr val="bg2"/>
              </a:buClr>
              <a:defRPr sz="2400"/>
            </a:lvl1pPr>
            <a:lvl2pPr>
              <a:defRPr sz="2000"/>
            </a:lvl2pPr>
            <a:lvl3pPr>
              <a:defRPr sz="1800"/>
            </a:lvl3pPr>
            <a:lvl4pPr>
              <a:defRPr sz="1600"/>
            </a:lvl4pPr>
            <a:lvl5pPr>
              <a:defRPr sz="18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2" name="タイトル 1"/>
          <p:cNvSpPr>
            <a:spLocks noGrp="1"/>
          </p:cNvSpPr>
          <p:nvPr>
            <p:ph type="title"/>
          </p:nvPr>
        </p:nvSpPr>
        <p:spPr>
          <a:xfrm>
            <a:off x="1547664" y="1460500"/>
            <a:ext cx="6331099" cy="693738"/>
          </a:xfrm>
        </p:spPr>
        <p:txBody>
          <a:bodyPr/>
          <a:lstStyle>
            <a:lvl1pPr algn="r">
              <a:defRPr sz="4400"/>
            </a:lvl1pPr>
          </a:lstStyle>
          <a:p>
            <a:r>
              <a:rPr lang="ja-JP" altLang="en-US" dirty="0"/>
              <a:t>マスター タイトルの書式設定</a:t>
            </a:r>
          </a:p>
        </p:txBody>
      </p:sp>
      <p:sp>
        <p:nvSpPr>
          <p:cNvPr id="8" name="スライド番号プレースホルダー 3"/>
          <p:cNvSpPr>
            <a:spLocks noGrp="1"/>
          </p:cNvSpPr>
          <p:nvPr>
            <p:ph type="sldNum" sz="quarter" idx="13"/>
          </p:nvPr>
        </p:nvSpPr>
        <p:spPr/>
        <p:txBody>
          <a:bodyPr/>
          <a:lstStyle>
            <a:lvl1pPr>
              <a:defRPr/>
            </a:lvl1pPr>
          </a:lstStyle>
          <a:p>
            <a:pPr>
              <a:defRPr/>
            </a:pPr>
            <a:fld id="{567052BF-F4F3-486C-9168-9BC9E4F1F1B2}" type="slidenum">
              <a:rPr lang="ja-JP" altLang="de-DE"/>
              <a:pPr>
                <a:defRPr/>
              </a:pPr>
              <a:t>‹#›</a:t>
            </a:fld>
            <a:endParaRPr lang="de-DE" altLang="ja-JP"/>
          </a:p>
        </p:txBody>
      </p:sp>
    </p:spTree>
    <p:extLst>
      <p:ext uri="{BB962C8B-B14F-4D97-AF65-F5344CB8AC3E}">
        <p14:creationId xmlns:p14="http://schemas.microsoft.com/office/powerpoint/2010/main" val="1775801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2" name="正方形/長方形 2"/>
          <p:cNvSpPr>
            <a:spLocks noChangeArrowheads="1"/>
          </p:cNvSpPr>
          <p:nvPr userDrawn="1"/>
        </p:nvSpPr>
        <p:spPr bwMode="gray">
          <a:xfrm>
            <a:off x="0" y="0"/>
            <a:ext cx="9144000" cy="68580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rgbClr val="000000"/>
                </a:solidFill>
                <a:latin typeface="ＭＳ Ｐゴシック" pitchFamily="50" charset="-128"/>
                <a:ea typeface="ＭＳ Ｐゴシック" pitchFamily="50" charset="-128"/>
              </a:defRPr>
            </a:lvl1pPr>
            <a:lvl2pPr marL="742950" indent="-285750" eaLnBrk="0" hangingPunct="0">
              <a:defRPr kumimoji="1">
                <a:solidFill>
                  <a:srgbClr val="000000"/>
                </a:solidFill>
                <a:latin typeface="ＭＳ Ｐゴシック" pitchFamily="50" charset="-128"/>
                <a:ea typeface="ＭＳ Ｐゴシック" pitchFamily="50" charset="-128"/>
              </a:defRPr>
            </a:lvl2pPr>
            <a:lvl3pPr marL="1143000" indent="-228600" eaLnBrk="0" hangingPunct="0">
              <a:defRPr kumimoji="1">
                <a:solidFill>
                  <a:srgbClr val="000000"/>
                </a:solidFill>
                <a:latin typeface="ＭＳ Ｐゴシック" pitchFamily="50" charset="-128"/>
                <a:ea typeface="ＭＳ Ｐゴシック" pitchFamily="50" charset="-128"/>
              </a:defRPr>
            </a:lvl3pPr>
            <a:lvl4pPr marL="1600200" indent="-228600" eaLnBrk="0" hangingPunct="0">
              <a:defRPr kumimoji="1">
                <a:solidFill>
                  <a:srgbClr val="000000"/>
                </a:solidFill>
                <a:latin typeface="ＭＳ Ｐゴシック" pitchFamily="50" charset="-128"/>
                <a:ea typeface="ＭＳ Ｐゴシック" pitchFamily="50" charset="-128"/>
              </a:defRPr>
            </a:lvl4pPr>
            <a:lvl5pPr marL="2057400" indent="-228600" eaLnBrk="0" hangingPunct="0">
              <a:defRPr kumimoji="1">
                <a:solidFill>
                  <a:srgbClr val="000000"/>
                </a:solidFill>
                <a:latin typeface="ＭＳ Ｐゴシック" pitchFamily="50" charset="-128"/>
                <a:ea typeface="ＭＳ Ｐゴシック" pitchFamily="50" charset="-128"/>
              </a:defRPr>
            </a:lvl5pPr>
            <a:lvl6pPr marL="25146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6pPr>
            <a:lvl7pPr marL="29718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7pPr>
            <a:lvl8pPr marL="34290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8pPr>
            <a:lvl9pPr marL="38862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9pPr>
          </a:lstStyle>
          <a:p>
            <a:pPr eaLnBrk="1" hangingPunct="1"/>
            <a:endParaRPr lang="ja-JP" altLang="en-US"/>
          </a:p>
        </p:txBody>
      </p:sp>
      <p:pic>
        <p:nvPicPr>
          <p:cNvPr id="3" name="Picture 2" descr="http://internal.setsunan.ac.jp/~shomu/officeonly/symbol/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6313" y="2776538"/>
            <a:ext cx="719137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スライド番号プレースホルダー 3"/>
          <p:cNvSpPr>
            <a:spLocks noGrp="1"/>
          </p:cNvSpPr>
          <p:nvPr>
            <p:ph type="sldNum" sz="quarter" idx="10"/>
          </p:nvPr>
        </p:nvSpPr>
        <p:spPr/>
        <p:txBody>
          <a:bodyPr/>
          <a:lstStyle>
            <a:lvl1pPr>
              <a:defRPr/>
            </a:lvl1pPr>
          </a:lstStyle>
          <a:p>
            <a:pPr>
              <a:defRPr/>
            </a:pPr>
            <a:fld id="{5682FAA7-E0B4-4CD8-A7F8-02492EB6CF35}" type="slidenum">
              <a:rPr lang="ja-JP" altLang="de-DE"/>
              <a:pPr>
                <a:defRPr/>
              </a:pPr>
              <a:t>‹#›</a:t>
            </a:fld>
            <a:endParaRPr lang="de-DE" altLang="ja-JP"/>
          </a:p>
        </p:txBody>
      </p:sp>
    </p:spTree>
    <p:extLst>
      <p:ext uri="{BB962C8B-B14F-4D97-AF65-F5344CB8AC3E}">
        <p14:creationId xmlns:p14="http://schemas.microsoft.com/office/powerpoint/2010/main" val="1259960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 タイトルの書式設定</a:t>
            </a:r>
          </a:p>
        </p:txBody>
      </p:sp>
      <p:sp>
        <p:nvSpPr>
          <p:cNvPr id="3" name="コンテンツ プレースホルダ 2"/>
          <p:cNvSpPr>
            <a:spLocks noGrp="1"/>
          </p:cNvSpPr>
          <p:nvPr>
            <p:ph idx="1"/>
          </p:nvPr>
        </p:nvSpPr>
        <p:spPr>
          <a:xfrm>
            <a:off x="168275" y="980728"/>
            <a:ext cx="8786813" cy="5401022"/>
          </a:xfrm>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6"/>
          <p:cNvSpPr>
            <a:spLocks noGrp="1" noChangeArrowheads="1"/>
          </p:cNvSpPr>
          <p:nvPr>
            <p:ph type="sldNum" sz="quarter" idx="10"/>
          </p:nvPr>
        </p:nvSpPr>
        <p:spPr>
          <a:ln/>
        </p:spPr>
        <p:txBody>
          <a:bodyPr/>
          <a:lstStyle>
            <a:lvl1pPr>
              <a:defRPr/>
            </a:lvl1pPr>
          </a:lstStyle>
          <a:p>
            <a:pPr>
              <a:defRPr/>
            </a:pPr>
            <a:fld id="{D1E8BE2E-D1AF-4892-AB59-EF634766318C}" type="slidenum">
              <a:rPr lang="ja-JP" altLang="de-DE"/>
              <a:pPr>
                <a:defRPr/>
              </a:pPr>
              <a:t>‹#›</a:t>
            </a:fld>
            <a:endParaRPr lang="de-DE" altLang="ja-JP"/>
          </a:p>
        </p:txBody>
      </p:sp>
    </p:spTree>
    <p:extLst>
      <p:ext uri="{BB962C8B-B14F-4D97-AF65-F5344CB8AC3E}">
        <p14:creationId xmlns:p14="http://schemas.microsoft.com/office/powerpoint/2010/main" val="3355235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BE9FB8C2-F6B8-4E7D-A7AC-987830B464F6}" type="slidenum">
              <a:rPr lang="ja-JP" altLang="de-DE"/>
              <a:pPr>
                <a:defRPr/>
              </a:pPr>
              <a:t>‹#›</a:t>
            </a:fld>
            <a:endParaRPr lang="de-DE" altLang="ja-JP"/>
          </a:p>
        </p:txBody>
      </p:sp>
    </p:spTree>
    <p:extLst>
      <p:ext uri="{BB962C8B-B14F-4D97-AF65-F5344CB8AC3E}">
        <p14:creationId xmlns:p14="http://schemas.microsoft.com/office/powerpoint/2010/main" val="919660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168275" y="869951"/>
            <a:ext cx="4316413" cy="551137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37088" y="869951"/>
            <a:ext cx="4318000" cy="551137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sldNum" sz="quarter" idx="10"/>
          </p:nvPr>
        </p:nvSpPr>
        <p:spPr>
          <a:ln/>
        </p:spPr>
        <p:txBody>
          <a:bodyPr/>
          <a:lstStyle>
            <a:lvl1pPr>
              <a:defRPr/>
            </a:lvl1pPr>
          </a:lstStyle>
          <a:p>
            <a:pPr>
              <a:defRPr/>
            </a:pPr>
            <a:fld id="{0450B1D9-8CD0-4A3C-A359-C56A39F42B3E}" type="slidenum">
              <a:rPr lang="ja-JP" altLang="de-DE"/>
              <a:pPr>
                <a:defRPr/>
              </a:pPr>
              <a:t>‹#›</a:t>
            </a:fld>
            <a:endParaRPr lang="de-DE" altLang="ja-JP"/>
          </a:p>
        </p:txBody>
      </p:sp>
    </p:spTree>
    <p:extLst>
      <p:ext uri="{BB962C8B-B14F-4D97-AF65-F5344CB8AC3E}">
        <p14:creationId xmlns:p14="http://schemas.microsoft.com/office/powerpoint/2010/main" val="2769355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764704"/>
            <a:ext cx="8229600" cy="926976"/>
          </a:xfrm>
        </p:spPr>
        <p:txBody>
          <a:bodyPr/>
          <a:lstStyle>
            <a:lvl1pPr>
              <a:defRPr/>
            </a:lvl1pPr>
          </a:lstStyle>
          <a:p>
            <a:r>
              <a:rPr lang="ja-JP" altLang="en-US" dirty="0"/>
              <a:t>マスタ タイトルの書式設定</a:t>
            </a:r>
          </a:p>
        </p:txBody>
      </p:sp>
      <p:sp>
        <p:nvSpPr>
          <p:cNvPr id="3" name="テキスト プレースホルダ 2"/>
          <p:cNvSpPr>
            <a:spLocks noGrp="1"/>
          </p:cNvSpPr>
          <p:nvPr>
            <p:ph type="body" idx="1"/>
          </p:nvPr>
        </p:nvSpPr>
        <p:spPr>
          <a:xfrm>
            <a:off x="467544" y="178112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67544" y="242088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55369" y="178112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55369" y="242088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sldNum" sz="quarter" idx="10"/>
          </p:nvPr>
        </p:nvSpPr>
        <p:spPr>
          <a:ln/>
        </p:spPr>
        <p:txBody>
          <a:bodyPr/>
          <a:lstStyle>
            <a:lvl1pPr>
              <a:defRPr/>
            </a:lvl1pPr>
          </a:lstStyle>
          <a:p>
            <a:pPr>
              <a:defRPr/>
            </a:pPr>
            <a:fld id="{F77EA7B2-A5CA-4C1D-806C-D1F5062CAA6A}" type="slidenum">
              <a:rPr lang="ja-JP" altLang="de-DE"/>
              <a:pPr>
                <a:defRPr/>
              </a:pPr>
              <a:t>‹#›</a:t>
            </a:fld>
            <a:endParaRPr lang="de-DE" altLang="ja-JP"/>
          </a:p>
        </p:txBody>
      </p:sp>
    </p:spTree>
    <p:extLst>
      <p:ext uri="{BB962C8B-B14F-4D97-AF65-F5344CB8AC3E}">
        <p14:creationId xmlns:p14="http://schemas.microsoft.com/office/powerpoint/2010/main" val="395917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
          <p:cNvSpPr>
            <a:spLocks noGrp="1" noChangeArrowheads="1"/>
          </p:cNvSpPr>
          <p:nvPr>
            <p:ph type="sldNum" sz="quarter" idx="10"/>
          </p:nvPr>
        </p:nvSpPr>
        <p:spPr>
          <a:ln/>
        </p:spPr>
        <p:txBody>
          <a:bodyPr/>
          <a:lstStyle>
            <a:lvl1pPr>
              <a:defRPr/>
            </a:lvl1pPr>
          </a:lstStyle>
          <a:p>
            <a:pPr>
              <a:defRPr/>
            </a:pPr>
            <a:fld id="{2068057A-72FD-4B79-9A41-7BA3A32A6BF8}" type="slidenum">
              <a:rPr lang="ja-JP" altLang="de-DE"/>
              <a:pPr>
                <a:defRPr/>
              </a:pPr>
              <a:t>‹#›</a:t>
            </a:fld>
            <a:endParaRPr lang="de-DE" altLang="ja-JP"/>
          </a:p>
        </p:txBody>
      </p:sp>
    </p:spTree>
    <p:extLst>
      <p:ext uri="{BB962C8B-B14F-4D97-AF65-F5344CB8AC3E}">
        <p14:creationId xmlns:p14="http://schemas.microsoft.com/office/powerpoint/2010/main" val="1199607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3884EFC-03DD-4C4C-914A-88593F9E8378}" type="slidenum">
              <a:rPr lang="ja-JP" altLang="de-DE"/>
              <a:pPr>
                <a:defRPr/>
              </a:pPr>
              <a:t>‹#›</a:t>
            </a:fld>
            <a:endParaRPr lang="de-DE" altLang="ja-JP"/>
          </a:p>
        </p:txBody>
      </p:sp>
    </p:spTree>
    <p:extLst>
      <p:ext uri="{BB962C8B-B14F-4D97-AF65-F5344CB8AC3E}">
        <p14:creationId xmlns:p14="http://schemas.microsoft.com/office/powerpoint/2010/main" val="1511186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764704"/>
            <a:ext cx="3008313" cy="1368152"/>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85394" y="764704"/>
            <a:ext cx="4587006" cy="56166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 3"/>
          <p:cNvSpPr>
            <a:spLocks noGrp="1"/>
          </p:cNvSpPr>
          <p:nvPr>
            <p:ph type="body" sz="half" idx="2"/>
          </p:nvPr>
        </p:nvSpPr>
        <p:spPr>
          <a:xfrm>
            <a:off x="467544" y="2171997"/>
            <a:ext cx="3008313" cy="42093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AB411DA9-BC7A-484A-AD35-3F55E83944C4}" type="slidenum">
              <a:rPr lang="ja-JP" altLang="de-DE"/>
              <a:pPr>
                <a:defRPr/>
              </a:pPr>
              <a:t>‹#›</a:t>
            </a:fld>
            <a:endParaRPr lang="de-DE" altLang="ja-JP"/>
          </a:p>
        </p:txBody>
      </p:sp>
    </p:spTree>
    <p:extLst>
      <p:ext uri="{BB962C8B-B14F-4D97-AF65-F5344CB8AC3E}">
        <p14:creationId xmlns:p14="http://schemas.microsoft.com/office/powerpoint/2010/main" val="439538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821904" y="5009728"/>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821904" y="821903"/>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821904" y="5576466"/>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1E16B056-1655-4E96-8BE1-628487BBD65B}" type="slidenum">
              <a:rPr lang="ja-JP" altLang="de-DE"/>
              <a:pPr>
                <a:defRPr/>
              </a:pPr>
              <a:t>‹#›</a:t>
            </a:fld>
            <a:endParaRPr lang="de-DE" altLang="ja-JP"/>
          </a:p>
        </p:txBody>
      </p:sp>
    </p:spTree>
    <p:extLst>
      <p:ext uri="{BB962C8B-B14F-4D97-AF65-F5344CB8AC3E}">
        <p14:creationId xmlns:p14="http://schemas.microsoft.com/office/powerpoint/2010/main" val="2549707558"/>
      </p:ext>
    </p:extLst>
  </p:cSld>
  <p:clrMapOvr>
    <a:masterClrMapping/>
  </p:clrMapOvr>
</p:sldLayout>
</file>

<file path=ppt/slideMasters/_rels/slideMaster1.xml.rels><?xml version="1.0" encoding="UTF-8" ?><Relationships xmlns="http://schemas.openxmlformats.org/package/2006/relationships"><Relationship Target="../slideLayouts/slideLayout8.xml" Type="http://schemas.openxmlformats.org/officeDocument/2006/relationships/slideLayout" Id="rId8"></Relationship><Relationship Target="../slideLayouts/slideLayout13.xml" Type="http://schemas.openxmlformats.org/officeDocument/2006/relationships/slideLayout" Id="rId13"></Relationship><Relationship Target="../media/image4.jpeg" Type="http://schemas.openxmlformats.org/officeDocument/2006/relationships/image" Id="rId18"></Relationship><Relationship Target="../slideLayouts/slideLayout3.xml" Type="http://schemas.openxmlformats.org/officeDocument/2006/relationships/slideLayout" Id="rId3"></Relationship><Relationship Target="../slideLayouts/slideLayout7.xml" Type="http://schemas.openxmlformats.org/officeDocument/2006/relationships/slideLayout" Id="rId7"></Relationship><Relationship Target="../slideLayouts/slideLayout12.xml" Type="http://schemas.openxmlformats.org/officeDocument/2006/relationships/slideLayout" Id="rId12"></Relationship><Relationship Target="../media/image3.jpeg" Type="http://schemas.openxmlformats.org/officeDocument/2006/relationships/image" Id="rId17"></Relationship><Relationship Target="../slideLayouts/slideLayout2.xml" Type="http://schemas.openxmlformats.org/officeDocument/2006/relationships/slideLayout" Id="rId2"></Relationship><Relationship Target="../media/image2.png" Type="http://schemas.openxmlformats.org/officeDocument/2006/relationships/image" Id="rId16"></Relationship><Relationship Target="../slideLayouts/slideLayout1.xml" Type="http://schemas.openxmlformats.org/officeDocument/2006/relationships/slideLayout" Id="rId1"></Relationship><Relationship Target="../slideLayouts/slideLayout6.xml" Type="http://schemas.openxmlformats.org/officeDocument/2006/relationships/slideLayout" Id="rId6"></Relationship><Relationship Target="../slideLayouts/slideLayout11.xml" Type="http://schemas.openxmlformats.org/officeDocument/2006/relationships/slideLayout" Id="rId11"></Relationship><Relationship Target="../slideLayouts/slideLayout5.xml" Type="http://schemas.openxmlformats.org/officeDocument/2006/relationships/slideLayout" Id="rId5"></Relationship><Relationship Target="../media/image1.png" Type="http://schemas.openxmlformats.org/officeDocument/2006/relationships/image" Id="rId15"></Relationship><Relationship Target="../slideLayouts/slideLayout10.xml" Type="http://schemas.openxmlformats.org/officeDocument/2006/relationships/slideLayout" Id="rId10"></Relationship><Relationship Target="../slideLayouts/slideLayout4.xml" Type="http://schemas.openxmlformats.org/officeDocument/2006/relationships/slideLayout" Id="rId4"></Relationship><Relationship Target="../slideLayouts/slideLayout9.xml" Type="http://schemas.openxmlformats.org/officeDocument/2006/relationships/slideLayout" Id="rId9"></Relationship><Relationship Target="../theme/theme1.xml" Type="http://schemas.openxmlformats.org/officeDocument/2006/relationships/theme" Id="rId14"></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図 11" descr="背景2.png"/>
          <p:cNvPicPr>
            <a:picLocks noChangeAspect="1"/>
          </p:cNvPicPr>
          <p:nvPr userDrawn="1"/>
        </p:nvPicPr>
        <p:blipFill>
          <a:blip r:embed="rId15">
            <a:extLst>
              <a:ext uri="{28A0092B-C50C-407E-A947-70E740481C1C}">
                <a14:useLocalDpi xmlns:a14="http://schemas.microsoft.com/office/drawing/2010/main" val="0"/>
              </a:ext>
            </a:extLst>
          </a:blip>
          <a:srcRect b="8813"/>
          <a:stretch>
            <a:fillRect/>
          </a:stretch>
        </p:blipFill>
        <p:spPr bwMode="auto">
          <a:xfrm>
            <a:off x="0" y="476250"/>
            <a:ext cx="8412163"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4"/>
          <p:cNvSpPr>
            <a:spLocks noChangeShapeType="1"/>
          </p:cNvSpPr>
          <p:nvPr userDrawn="1"/>
        </p:nvSpPr>
        <p:spPr bwMode="gray">
          <a:xfrm>
            <a:off x="0" y="6453188"/>
            <a:ext cx="9144000" cy="0"/>
          </a:xfrm>
          <a:prstGeom prst="line">
            <a:avLst/>
          </a:prstGeom>
          <a:noFill/>
          <a:ln w="12700">
            <a:solidFill>
              <a:srgbClr val="87867E"/>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46150" name="Rectangle 6"/>
          <p:cNvSpPr>
            <a:spLocks noGrp="1" noChangeArrowheads="1"/>
          </p:cNvSpPr>
          <p:nvPr>
            <p:ph type="sldNum" sz="quarter" idx="4"/>
          </p:nvPr>
        </p:nvSpPr>
        <p:spPr bwMode="gray">
          <a:xfrm>
            <a:off x="3503613" y="6616700"/>
            <a:ext cx="2133600" cy="1968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fontAlgn="base">
              <a:defRPr kumimoji="0" sz="800">
                <a:solidFill>
                  <a:schemeClr val="tx1"/>
                </a:solidFill>
                <a:latin typeface="+mn-lt"/>
                <a:ea typeface="ＭＳ Ｐゴシック" charset="-128"/>
                <a:cs typeface="+mn-cs"/>
              </a:defRPr>
            </a:lvl1pPr>
          </a:lstStyle>
          <a:p>
            <a:pPr>
              <a:defRPr/>
            </a:pPr>
            <a:fld id="{F5ECDF47-2577-46CD-A2B3-67359BEB543A}" type="slidenum">
              <a:rPr lang="ja-JP" altLang="de-DE"/>
              <a:pPr>
                <a:defRPr/>
              </a:pPr>
              <a:t>‹#›</a:t>
            </a:fld>
            <a:endParaRPr lang="de-DE" altLang="ja-JP"/>
          </a:p>
        </p:txBody>
      </p:sp>
      <p:sp>
        <p:nvSpPr>
          <p:cNvPr id="1029" name="Rectangle 7"/>
          <p:cNvSpPr>
            <a:spLocks noGrp="1" noChangeArrowheads="1"/>
          </p:cNvSpPr>
          <p:nvPr>
            <p:ph type="title"/>
          </p:nvPr>
        </p:nvSpPr>
        <p:spPr bwMode="gray">
          <a:xfrm>
            <a:off x="169863" y="30163"/>
            <a:ext cx="8002587"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ja-JP" altLang="en-US"/>
              <a:t>マスタ タイトルの書式設定</a:t>
            </a:r>
          </a:p>
        </p:txBody>
      </p:sp>
      <p:sp>
        <p:nvSpPr>
          <p:cNvPr id="1030" name="Rectangle 8"/>
          <p:cNvSpPr>
            <a:spLocks noGrp="1" noChangeArrowheads="1"/>
          </p:cNvSpPr>
          <p:nvPr>
            <p:ph type="body" idx="1"/>
          </p:nvPr>
        </p:nvSpPr>
        <p:spPr bwMode="gray">
          <a:xfrm>
            <a:off x="168275" y="869950"/>
            <a:ext cx="8786813"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ja-JP" altLang="en-US"/>
              <a:t>マスタテキスト</a:t>
            </a:r>
            <a:r>
              <a:rPr lang="en-US" altLang="ja-JP"/>
              <a:t>24</a:t>
            </a:r>
            <a:r>
              <a:rPr lang="ja-JP" altLang="en-US"/>
              <a:t>ｐああああああああああああああああああああああああああああああああああああああああああああああああああ</a:t>
            </a:r>
          </a:p>
          <a:p>
            <a:pPr lvl="1"/>
            <a:r>
              <a:rPr lang="ja-JP" altLang="en-US"/>
              <a:t>マスタテキスト</a:t>
            </a:r>
            <a:r>
              <a:rPr lang="en-US" altLang="ja-JP"/>
              <a:t>20</a:t>
            </a:r>
            <a:r>
              <a:rPr lang="ja-JP" altLang="en-US"/>
              <a:t>ｐああああああああああああああああああああああああああああああああああああああああああああ</a:t>
            </a:r>
          </a:p>
          <a:p>
            <a:pPr lvl="2"/>
            <a:r>
              <a:rPr lang="ja-JP" altLang="en-US"/>
              <a:t>マスタテキスト</a:t>
            </a:r>
            <a:r>
              <a:rPr lang="en-US" altLang="ja-JP"/>
              <a:t>18</a:t>
            </a:r>
            <a:r>
              <a:rPr lang="ja-JP" altLang="en-US"/>
              <a:t>ｐああああああああああああああああああああああああああああああああああああああああああああああ</a:t>
            </a:r>
          </a:p>
          <a:p>
            <a:pPr lvl="3"/>
            <a:r>
              <a:rPr lang="ja-JP" altLang="en-US"/>
              <a:t>マスタテキスト</a:t>
            </a:r>
            <a:r>
              <a:rPr lang="en-US" altLang="ja-JP"/>
              <a:t>16</a:t>
            </a:r>
            <a:r>
              <a:rPr lang="ja-JP" altLang="en-US"/>
              <a:t>ｐあああああああああああああああああああああああああああああああああああああああああああああああ</a:t>
            </a:r>
          </a:p>
        </p:txBody>
      </p:sp>
      <p:sp>
        <p:nvSpPr>
          <p:cNvPr id="646153" name="Text Box 9"/>
          <p:cNvSpPr txBox="1">
            <a:spLocks noChangeArrowheads="1"/>
          </p:cNvSpPr>
          <p:nvPr userDrawn="1"/>
        </p:nvSpPr>
        <p:spPr bwMode="gray">
          <a:xfrm>
            <a:off x="188913" y="6675438"/>
            <a:ext cx="1835150" cy="152400"/>
          </a:xfrm>
          <a:prstGeom prst="rect">
            <a:avLst/>
          </a:prstGeom>
          <a:noFill/>
          <a:ln w="9525">
            <a:noFill/>
            <a:miter lim="800000"/>
            <a:headEnd/>
            <a:tailEnd/>
          </a:ln>
          <a:effectLst/>
        </p:spPr>
        <p:txBody>
          <a:bodyPr lIns="0" tIns="0" rIns="0" bIns="0" anchor="b">
            <a:spAutoFit/>
          </a:bodyPr>
          <a:lstStyle>
            <a:lvl1pPr eaLnBrk="0" hangingPunct="0">
              <a:defRPr kumimoji="1">
                <a:solidFill>
                  <a:srgbClr val="000000"/>
                </a:solidFill>
                <a:latin typeface="ＭＳ Ｐゴシック" charset="-128"/>
                <a:ea typeface="ＭＳ Ｐゴシック" charset="-128"/>
              </a:defRPr>
            </a:lvl1pPr>
            <a:lvl2pPr marL="742950" indent="-285750" eaLnBrk="0" hangingPunct="0">
              <a:defRPr kumimoji="1">
                <a:solidFill>
                  <a:srgbClr val="000000"/>
                </a:solidFill>
                <a:latin typeface="ＭＳ Ｐゴシック" charset="-128"/>
                <a:ea typeface="ＭＳ Ｐゴシック" charset="-128"/>
              </a:defRPr>
            </a:lvl2pPr>
            <a:lvl3pPr marL="1143000" indent="-228600" eaLnBrk="0" hangingPunct="0">
              <a:defRPr kumimoji="1">
                <a:solidFill>
                  <a:srgbClr val="000000"/>
                </a:solidFill>
                <a:latin typeface="ＭＳ Ｐゴシック" charset="-128"/>
                <a:ea typeface="ＭＳ Ｐゴシック" charset="-128"/>
              </a:defRPr>
            </a:lvl3pPr>
            <a:lvl4pPr marL="1600200" indent="-228600" eaLnBrk="0" hangingPunct="0">
              <a:defRPr kumimoji="1">
                <a:solidFill>
                  <a:srgbClr val="000000"/>
                </a:solidFill>
                <a:latin typeface="ＭＳ Ｐゴシック" charset="-128"/>
                <a:ea typeface="ＭＳ Ｐゴシック" charset="-128"/>
              </a:defRPr>
            </a:lvl4pPr>
            <a:lvl5pPr marL="2057400" indent="-228600" eaLnBrk="0" hangingPunct="0">
              <a:defRPr kumimoji="1">
                <a:solidFill>
                  <a:srgbClr val="000000"/>
                </a:solidFill>
                <a:latin typeface="ＭＳ Ｐゴシック" charset="-128"/>
                <a:ea typeface="ＭＳ Ｐゴシック" charset="-128"/>
              </a:defRPr>
            </a:lvl5pPr>
            <a:lvl6pPr marL="2514600" indent="-228600" algn="ctr" eaLnBrk="0" fontAlgn="ctr" hangingPunct="0">
              <a:spcBef>
                <a:spcPct val="0"/>
              </a:spcBef>
              <a:spcAft>
                <a:spcPct val="0"/>
              </a:spcAft>
              <a:defRPr kumimoji="1">
                <a:solidFill>
                  <a:srgbClr val="000000"/>
                </a:solidFill>
                <a:latin typeface="ＭＳ Ｐゴシック" charset="-128"/>
                <a:ea typeface="ＭＳ Ｐゴシック" charset="-128"/>
              </a:defRPr>
            </a:lvl6pPr>
            <a:lvl7pPr marL="2971800" indent="-228600" algn="ctr" eaLnBrk="0" fontAlgn="ctr" hangingPunct="0">
              <a:spcBef>
                <a:spcPct val="0"/>
              </a:spcBef>
              <a:spcAft>
                <a:spcPct val="0"/>
              </a:spcAft>
              <a:defRPr kumimoji="1">
                <a:solidFill>
                  <a:srgbClr val="000000"/>
                </a:solidFill>
                <a:latin typeface="ＭＳ Ｐゴシック" charset="-128"/>
                <a:ea typeface="ＭＳ Ｐゴシック" charset="-128"/>
              </a:defRPr>
            </a:lvl7pPr>
            <a:lvl8pPr marL="3429000" indent="-228600" algn="ctr" eaLnBrk="0" fontAlgn="ctr" hangingPunct="0">
              <a:spcBef>
                <a:spcPct val="0"/>
              </a:spcBef>
              <a:spcAft>
                <a:spcPct val="0"/>
              </a:spcAft>
              <a:defRPr kumimoji="1">
                <a:solidFill>
                  <a:srgbClr val="000000"/>
                </a:solidFill>
                <a:latin typeface="ＭＳ Ｐゴシック" charset="-128"/>
                <a:ea typeface="ＭＳ Ｐゴシック" charset="-128"/>
              </a:defRPr>
            </a:lvl8pPr>
            <a:lvl9pPr marL="3886200" indent="-228600" algn="ctr" eaLnBrk="0" fontAlgn="ctr" hangingPunct="0">
              <a:spcBef>
                <a:spcPct val="0"/>
              </a:spcBef>
              <a:spcAft>
                <a:spcPct val="0"/>
              </a:spcAft>
              <a:defRPr kumimoji="1">
                <a:solidFill>
                  <a:srgbClr val="000000"/>
                </a:solidFill>
                <a:latin typeface="ＭＳ Ｐゴシック" charset="-128"/>
                <a:ea typeface="ＭＳ Ｐゴシック" charset="-128"/>
              </a:defRPr>
            </a:lvl9pPr>
          </a:lstStyle>
          <a:p>
            <a:pPr algn="l" eaLnBrk="1" fontAlgn="base" hangingPunct="1">
              <a:spcBef>
                <a:spcPct val="50000"/>
              </a:spcBef>
              <a:defRPr/>
            </a:pPr>
            <a:r>
              <a:rPr kumimoji="0" lang="en-US" altLang="ja-JP" sz="1000" b="1">
                <a:solidFill>
                  <a:schemeClr val="tx1"/>
                </a:solidFill>
                <a:latin typeface="Arial" charset="0"/>
              </a:rPr>
              <a:t> </a:t>
            </a:r>
          </a:p>
        </p:txBody>
      </p:sp>
      <p:pic>
        <p:nvPicPr>
          <p:cNvPr id="1032" name="Picture 11"/>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gray">
          <a:xfrm>
            <a:off x="14288" y="6497638"/>
            <a:ext cx="2411412" cy="330200"/>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C8C8C8"/>
                    </a:gs>
                  </a:gsLst>
                  <a:lin ang="5400000" scaled="1"/>
                </a:gradFill>
              </a14:hiddenFill>
            </a:ext>
            <a:ext uri="{91240B29-F687-4F45-9708-019B960494DF}">
              <a14:hiddenLine xmlns:a14="http://schemas.microsoft.com/office/drawing/2010/main" w="9525" algn="ctr">
                <a:solidFill>
                  <a:srgbClr val="505050"/>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pic>
      <p:pic>
        <p:nvPicPr>
          <p:cNvPr id="1033" name="Picture 13" descr="http://internal.setsunan.ac.jp/~shomu/officeonly/symbol/3.jpg"/>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8243888" y="60325"/>
            <a:ext cx="728662"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9"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60" r:id="rId12"/>
    <p:sldLayoutId id="2147483961" r:id="rId13"/>
  </p:sldLayoutIdLst>
  <p:hf hdr="0" ftr="0" dt="0"/>
  <p:txStyles>
    <p:titleStyle>
      <a:lvl1pPr algn="l" rtl="0" eaLnBrk="0" fontAlgn="base" hangingPunct="0">
        <a:spcBef>
          <a:spcPct val="0"/>
        </a:spcBef>
        <a:spcAft>
          <a:spcPct val="0"/>
        </a:spcAft>
        <a:tabLst>
          <a:tab pos="3676650" algn="l"/>
        </a:tabLst>
        <a:defRPr kumimoji="1" sz="3600">
          <a:solidFill>
            <a:schemeClr val="tx2"/>
          </a:solidFill>
          <a:latin typeface="+mj-lt"/>
          <a:ea typeface="+mj-ea"/>
          <a:cs typeface="+mj-cs"/>
        </a:defRPr>
      </a:lvl1pPr>
      <a:lvl2pPr algn="l" rtl="0" eaLnBrk="0" fontAlgn="base" hangingPunct="0">
        <a:spcBef>
          <a:spcPct val="0"/>
        </a:spcBef>
        <a:spcAft>
          <a:spcPct val="0"/>
        </a:spcAft>
        <a:tabLst>
          <a:tab pos="3676650" algn="l"/>
        </a:tabLst>
        <a:defRPr kumimoji="1" sz="3600">
          <a:solidFill>
            <a:schemeClr val="tx2"/>
          </a:solidFill>
          <a:latin typeface="Arial" charset="0"/>
          <a:ea typeface="ＭＳ Ｐゴシック" charset="-128"/>
        </a:defRPr>
      </a:lvl2pPr>
      <a:lvl3pPr algn="l" rtl="0" eaLnBrk="0" fontAlgn="base" hangingPunct="0">
        <a:spcBef>
          <a:spcPct val="0"/>
        </a:spcBef>
        <a:spcAft>
          <a:spcPct val="0"/>
        </a:spcAft>
        <a:tabLst>
          <a:tab pos="3676650" algn="l"/>
        </a:tabLst>
        <a:defRPr kumimoji="1" sz="3600">
          <a:solidFill>
            <a:schemeClr val="tx2"/>
          </a:solidFill>
          <a:latin typeface="Arial" charset="0"/>
          <a:ea typeface="ＭＳ Ｐゴシック" charset="-128"/>
        </a:defRPr>
      </a:lvl3pPr>
      <a:lvl4pPr algn="l" rtl="0" eaLnBrk="0" fontAlgn="base" hangingPunct="0">
        <a:spcBef>
          <a:spcPct val="0"/>
        </a:spcBef>
        <a:spcAft>
          <a:spcPct val="0"/>
        </a:spcAft>
        <a:tabLst>
          <a:tab pos="3676650" algn="l"/>
        </a:tabLst>
        <a:defRPr kumimoji="1" sz="3600">
          <a:solidFill>
            <a:schemeClr val="tx2"/>
          </a:solidFill>
          <a:latin typeface="Arial" charset="0"/>
          <a:ea typeface="ＭＳ Ｐゴシック" charset="-128"/>
        </a:defRPr>
      </a:lvl4pPr>
      <a:lvl5pPr algn="l" rtl="0" eaLnBrk="0" fontAlgn="base" hangingPunct="0">
        <a:spcBef>
          <a:spcPct val="0"/>
        </a:spcBef>
        <a:spcAft>
          <a:spcPct val="0"/>
        </a:spcAft>
        <a:tabLst>
          <a:tab pos="3676650" algn="l"/>
        </a:tabLst>
        <a:defRPr kumimoji="1" sz="3600">
          <a:solidFill>
            <a:schemeClr val="tx2"/>
          </a:solidFill>
          <a:latin typeface="Arial" charset="0"/>
          <a:ea typeface="ＭＳ Ｐゴシック" charset="-128"/>
        </a:defRPr>
      </a:lvl5pPr>
      <a:lvl6pPr marL="457200" algn="l" rtl="0" fontAlgn="base">
        <a:spcBef>
          <a:spcPct val="0"/>
        </a:spcBef>
        <a:spcAft>
          <a:spcPct val="0"/>
        </a:spcAft>
        <a:tabLst>
          <a:tab pos="3676650" algn="l"/>
        </a:tabLst>
        <a:defRPr kumimoji="1" sz="3200">
          <a:solidFill>
            <a:schemeClr val="tx2"/>
          </a:solidFill>
          <a:latin typeface="Arial" charset="0"/>
          <a:ea typeface="ＭＳ Ｐゴシック" charset="-128"/>
        </a:defRPr>
      </a:lvl6pPr>
      <a:lvl7pPr marL="914400" algn="l" rtl="0" fontAlgn="base">
        <a:spcBef>
          <a:spcPct val="0"/>
        </a:spcBef>
        <a:spcAft>
          <a:spcPct val="0"/>
        </a:spcAft>
        <a:tabLst>
          <a:tab pos="3676650" algn="l"/>
        </a:tabLst>
        <a:defRPr kumimoji="1" sz="3200">
          <a:solidFill>
            <a:schemeClr val="tx2"/>
          </a:solidFill>
          <a:latin typeface="Arial" charset="0"/>
          <a:ea typeface="ＭＳ Ｐゴシック" charset="-128"/>
        </a:defRPr>
      </a:lvl7pPr>
      <a:lvl8pPr marL="1371600" algn="l" rtl="0" fontAlgn="base">
        <a:spcBef>
          <a:spcPct val="0"/>
        </a:spcBef>
        <a:spcAft>
          <a:spcPct val="0"/>
        </a:spcAft>
        <a:tabLst>
          <a:tab pos="3676650" algn="l"/>
        </a:tabLst>
        <a:defRPr kumimoji="1" sz="3200">
          <a:solidFill>
            <a:schemeClr val="tx2"/>
          </a:solidFill>
          <a:latin typeface="Arial" charset="0"/>
          <a:ea typeface="ＭＳ Ｐゴシック" charset="-128"/>
        </a:defRPr>
      </a:lvl8pPr>
      <a:lvl9pPr marL="1828800" algn="l" rtl="0" fontAlgn="base">
        <a:spcBef>
          <a:spcPct val="0"/>
        </a:spcBef>
        <a:spcAft>
          <a:spcPct val="0"/>
        </a:spcAft>
        <a:tabLst>
          <a:tab pos="3676650" algn="l"/>
        </a:tabLst>
        <a:defRPr kumimoji="1" sz="3200">
          <a:solidFill>
            <a:schemeClr val="tx2"/>
          </a:solidFill>
          <a:latin typeface="Arial" charset="0"/>
          <a:ea typeface="ＭＳ Ｐゴシック" charset="-128"/>
        </a:defRPr>
      </a:lvl9pPr>
    </p:titleStyle>
    <p:body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8"/>
        </a:buBlip>
        <a:defRPr kumimoji="1" sz="2000">
          <a:solidFill>
            <a:srgbClr val="000000"/>
          </a:solidFill>
          <a:latin typeface="+mn-lt"/>
          <a:ea typeface="+mn-ea"/>
          <a:cs typeface="+mn-cs"/>
        </a:defRPr>
      </a:lvl5pPr>
      <a:lvl6pPr marL="2762250" indent="365125" algn="l" defTabSz="457200" rtl="0" fontAlgn="base">
        <a:spcBef>
          <a:spcPct val="0"/>
        </a:spcBef>
        <a:spcAft>
          <a:spcPct val="0"/>
        </a:spcAft>
        <a:buBlip>
          <a:blip r:embed="rId18"/>
        </a:buBlip>
        <a:defRPr kumimoji="1" sz="2000">
          <a:solidFill>
            <a:srgbClr val="000000"/>
          </a:solidFill>
          <a:latin typeface="+mn-lt"/>
          <a:ea typeface="+mn-ea"/>
          <a:cs typeface="+mn-cs"/>
        </a:defRPr>
      </a:lvl6pPr>
      <a:lvl7pPr marL="3219450" indent="365125" algn="l" defTabSz="457200" rtl="0" fontAlgn="base">
        <a:spcBef>
          <a:spcPct val="0"/>
        </a:spcBef>
        <a:spcAft>
          <a:spcPct val="0"/>
        </a:spcAft>
        <a:buBlip>
          <a:blip r:embed="rId18"/>
        </a:buBlip>
        <a:defRPr kumimoji="1" sz="2000">
          <a:solidFill>
            <a:srgbClr val="000000"/>
          </a:solidFill>
          <a:latin typeface="+mn-lt"/>
          <a:ea typeface="+mn-ea"/>
          <a:cs typeface="+mn-cs"/>
        </a:defRPr>
      </a:lvl7pPr>
      <a:lvl8pPr marL="3676650" indent="365125" algn="l" defTabSz="457200" rtl="0" fontAlgn="base">
        <a:spcBef>
          <a:spcPct val="0"/>
        </a:spcBef>
        <a:spcAft>
          <a:spcPct val="0"/>
        </a:spcAft>
        <a:buBlip>
          <a:blip r:embed="rId18"/>
        </a:buBlip>
        <a:defRPr kumimoji="1" sz="2000">
          <a:solidFill>
            <a:srgbClr val="000000"/>
          </a:solidFill>
          <a:latin typeface="+mn-lt"/>
          <a:ea typeface="+mn-ea"/>
          <a:cs typeface="+mn-cs"/>
        </a:defRPr>
      </a:lvl8pPr>
      <a:lvl9pPr marL="4133850" indent="365125" algn="l" defTabSz="457200" rtl="0" fontAlgn="base">
        <a:spcBef>
          <a:spcPct val="0"/>
        </a:spcBef>
        <a:spcAft>
          <a:spcPct val="0"/>
        </a:spcAft>
        <a:buBlip>
          <a:blip r:embed="rId18"/>
        </a:buBlip>
        <a:defRPr kumimoji="1" sz="2000">
          <a:solidFill>
            <a:srgbClr val="000000"/>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Target="../notesSlides/notesSlide1.xml" Type="http://schemas.openxmlformats.org/officeDocument/2006/relationships/notesSlide" Id="rId2"></Relationship><Relationship Target="../slideLayouts/slideLayout1.xml" Type="http://schemas.openxmlformats.org/officeDocument/2006/relationships/slideLayout" Id="rId1"></Relationship></Relationships>
</file>

<file path=ppt/slides/_rels/slide10.xml.rels><?xml version="1.0" encoding="UTF-8" ?><Relationships xmlns="http://schemas.openxmlformats.org/package/2006/relationships"><Relationship Target="../comments/comment2.xml" Type="http://schemas.openxmlformats.org/officeDocument/2006/relationships/comments" Id="rId3"></Relationship><Relationship Target="../media/image18.jpeg" Type="http://schemas.openxmlformats.org/officeDocument/2006/relationships/image" Id="rId2"></Relationship><Relationship Target="../slideLayouts/slideLayout6.xml" Type="http://schemas.openxmlformats.org/officeDocument/2006/relationships/slideLayout" Id="rId1"></Relationship></Relationships>
</file>

<file path=ppt/slides/_rels/slide11.xml.rels><?xml version="1.0" encoding="UTF-8" ?><Relationships xmlns="http://schemas.openxmlformats.org/package/2006/relationships"><Relationship Target="../media/image20.jpeg" Type="http://schemas.openxmlformats.org/officeDocument/2006/relationships/image" Id="rId3"></Relationship><Relationship Target="../media/image19.png" Type="http://schemas.openxmlformats.org/officeDocument/2006/relationships/image" Id="rId2"></Relationship><Relationship Target="../slideLayouts/slideLayout6.xml" Type="http://schemas.openxmlformats.org/officeDocument/2006/relationships/slideLayout" Id="rId1"></Relationship></Relationships>
</file>

<file path=ppt/slides/_rels/slide12.xml.rels><?xml version="1.0" encoding="UTF-8" ?><Relationships xmlns="http://schemas.openxmlformats.org/package/2006/relationships"><Relationship Target="../media/image22.jpeg" Type="http://schemas.openxmlformats.org/officeDocument/2006/relationships/image" Id="rId3"></Relationship><Relationship Target="../media/image21.jpeg" Type="http://schemas.openxmlformats.org/officeDocument/2006/relationships/image" Id="rId2"></Relationship><Relationship Target="../slideLayouts/slideLayout6.xml" Type="http://schemas.openxmlformats.org/officeDocument/2006/relationships/slideLayout" Id="rId1"></Relationship></Relationships>
</file>

<file path=ppt/slides/_rels/slide13.xml.rels><?xml version="1.0" encoding="UTF-8" ?><Relationships xmlns="http://schemas.openxmlformats.org/package/2006/relationships"><Relationship Target="../notesSlides/notesSlide3.xml" Type="http://schemas.openxmlformats.org/officeDocument/2006/relationships/notesSlide" Id="rId2"></Relationship><Relationship Target="../slideLayouts/slideLayout13.xml" Type="http://schemas.openxmlformats.org/officeDocument/2006/relationships/slideLayout" Id="rId1"></Relationship></Relationships>
</file>

<file path=ppt/slides/_rels/slide14.xml.rels><?xml version="1.0" encoding="UTF-8" ?><Relationships xmlns="http://schemas.openxmlformats.org/package/2006/relationships"><Relationship Target="../notesSlides/notesSlide4.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2.xml.rels><?xml version="1.0" encoding="UTF-8" ?><Relationships xmlns="http://schemas.openxmlformats.org/package/2006/relationships"><Relationship Target="../notesSlides/notesSlide2.xml" Type="http://schemas.openxmlformats.org/officeDocument/2006/relationships/notesSlide" Id="rId2"></Relationship><Relationship Target="../slideLayouts/slideLayout12.xml" Type="http://schemas.openxmlformats.org/officeDocument/2006/relationships/slideLayout" Id="rId1"></Relationship></Relationships>
</file>

<file path=ppt/slides/_rels/slide3.xml.rels><?xml version="1.0" encoding="UTF-8" ?><Relationships xmlns="http://schemas.openxmlformats.org/package/2006/relationships"><Relationship Target="../media/image9.png" Type="http://schemas.openxmlformats.org/officeDocument/2006/relationships/image" Id="rId2"></Relationship><Relationship Target="../slideLayouts/slideLayout2.xml" Type="http://schemas.openxmlformats.org/officeDocument/2006/relationships/slideLayout" Id="rId1"></Relationship></Relationships>
</file>

<file path=ppt/slides/_rels/slide4.xml.rels><?xml version="1.0" encoding="UTF-8" ?><Relationships xmlns="http://schemas.openxmlformats.org/package/2006/relationships"><Relationship Target="../comments/comment1.xml" Type="http://schemas.openxmlformats.org/officeDocument/2006/relationships/comments" Id="rId3"></Relationship><Relationship Target="../media/image10.png" Type="http://schemas.openxmlformats.org/officeDocument/2006/relationships/image" Id="rId2"></Relationship><Relationship Target="../slideLayouts/slideLayout2.xml" Type="http://schemas.openxmlformats.org/officeDocument/2006/relationships/slideLayout" Id="rId1"></Relationship></Relationships>
</file>

<file path=ppt/slides/_rels/slide5.xml.rels><?xml version="1.0" encoding="UTF-8" ?><Relationships xmlns="http://schemas.openxmlformats.org/package/2006/relationships"><Relationship Target="../media/image12.jpeg" Type="http://schemas.openxmlformats.org/officeDocument/2006/relationships/image" Id="rId3"></Relationship><Relationship Target="../media/image11.jpeg" Type="http://schemas.openxmlformats.org/officeDocument/2006/relationships/image" Id="rId2"></Relationship><Relationship Target="../slideLayouts/slideLayout2.xml" Type="http://schemas.openxmlformats.org/officeDocument/2006/relationships/slideLayout" Id="rId1"></Relationship><Relationship Target="../media/image13.jpeg" Type="http://schemas.openxmlformats.org/officeDocument/2006/relationships/image" Id="rId4"></Relationship></Relationships>
</file>

<file path=ppt/slides/_rels/slide6.xml.rels><?xml version="1.0" encoding="UTF-8" ?><Relationships xmlns="http://schemas.openxmlformats.org/package/2006/relationships"><Relationship Target="../media/image14.jpeg" Type="http://schemas.openxmlformats.org/officeDocument/2006/relationships/image" Id="rId2"></Relationship><Relationship Target="../slideLayouts/slideLayout2.xml" Type="http://schemas.openxmlformats.org/officeDocument/2006/relationships/slideLayout" Id="rId1"></Relationship></Relationships>
</file>

<file path=ppt/slides/_rels/slide7.xml.rels><?xml version="1.0" encoding="UTF-8" ?><Relationships xmlns="http://schemas.openxmlformats.org/package/2006/relationships"><Relationship Target="../media/image4.jpeg" Type="http://schemas.openxmlformats.org/officeDocument/2006/relationships/image" Id="rId2"></Relationship><Relationship Target="../slideLayouts/slideLayout6.xml" Type="http://schemas.openxmlformats.org/officeDocument/2006/relationships/slideLayout" Id="rId1"></Relationship></Relationships>
</file>

<file path=ppt/slides/_rels/slide8.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9.xml.rels><?xml version="1.0" encoding="UTF-8" ?><Relationships xmlns="http://schemas.openxmlformats.org/package/2006/relationships"><Relationship Target="../media/image16.png" Type="http://schemas.openxmlformats.org/officeDocument/2006/relationships/image" Id="rId3"></Relationship><Relationship Target="../media/image15.jpeg" Type="http://schemas.openxmlformats.org/officeDocument/2006/relationships/image" Id="rId2"></Relationship><Relationship Target="../slideLayouts/slideLayout6.xml" Type="http://schemas.openxmlformats.org/officeDocument/2006/relationships/slideLayout" Id="rId1"></Relationship><Relationship Target="../media/image17.png" Type="http://schemas.openxmlformats.org/officeDocument/2006/relationships/image" Id="rId4"></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サブタイトル 2"/>
          <p:cNvSpPr>
            <a:spLocks noGrp="1"/>
          </p:cNvSpPr>
          <p:nvPr>
            <p:ph type="subTitle" idx="1"/>
          </p:nvPr>
        </p:nvSpPr>
        <p:spPr>
          <a:xfrm>
            <a:off x="1259632" y="4885010"/>
            <a:ext cx="6840760" cy="1784350"/>
          </a:xfrm>
        </p:spPr>
        <p:txBody>
          <a:bodyPr/>
          <a:lstStyle/>
          <a:p>
            <a:r>
              <a:rPr lang="ja-JP" altLang="en-US" sz="3600" dirty="0"/>
              <a:t>摂南大学</a:t>
            </a:r>
            <a:endParaRPr lang="en-US" altLang="ja-JP" sz="3600" dirty="0"/>
          </a:p>
          <a:p>
            <a:r>
              <a:rPr lang="ja-JP" altLang="en-US" sz="3000" dirty="0" smtClean="0"/>
              <a:t> 経営</a:t>
            </a:r>
            <a:r>
              <a:rPr lang="ja-JP" altLang="en-US" sz="3000" dirty="0"/>
              <a:t>学部経営情報学科 </a:t>
            </a:r>
            <a:r>
              <a:rPr lang="en-US" altLang="ja-JP" sz="3000" dirty="0"/>
              <a:t>3</a:t>
            </a:r>
            <a:r>
              <a:rPr lang="ja-JP" altLang="en-US" sz="3000" dirty="0"/>
              <a:t>年 </a:t>
            </a:r>
            <a:r>
              <a:rPr lang="ja-JP" altLang="en-US" sz="3000" dirty="0" smtClean="0"/>
              <a:t> 豊永</a:t>
            </a:r>
            <a:r>
              <a:rPr lang="ja-JP" altLang="en-US" sz="3000" dirty="0"/>
              <a:t>瑞</a:t>
            </a:r>
            <a:r>
              <a:rPr lang="ja-JP" altLang="en-US" sz="3000" dirty="0" smtClean="0"/>
              <a:t>季</a:t>
            </a:r>
            <a:endParaRPr lang="en-US" altLang="ja-JP" sz="3000" dirty="0"/>
          </a:p>
          <a:p>
            <a:r>
              <a:rPr lang="ja-JP" altLang="en-US" sz="3000" dirty="0" smtClean="0"/>
              <a:t> </a:t>
            </a:r>
            <a:r>
              <a:rPr lang="ja-JP" altLang="en-US" sz="3000" dirty="0" smtClean="0"/>
              <a:t>外国語学部外国語学科</a:t>
            </a:r>
            <a:r>
              <a:rPr lang="ja-JP" altLang="en-US" sz="3000" dirty="0"/>
              <a:t> </a:t>
            </a:r>
            <a:r>
              <a:rPr lang="en-US" altLang="ja-JP" sz="3000" dirty="0" smtClean="0"/>
              <a:t>3</a:t>
            </a:r>
            <a:r>
              <a:rPr lang="ja-JP" altLang="en-US" sz="3000" dirty="0"/>
              <a:t>年 </a:t>
            </a:r>
            <a:r>
              <a:rPr lang="ja-JP" altLang="en-US" sz="3000" dirty="0" smtClean="0"/>
              <a:t> 山岡莉</a:t>
            </a:r>
            <a:r>
              <a:rPr lang="ja-JP" altLang="en-US" sz="3000" dirty="0"/>
              <a:t>穂</a:t>
            </a:r>
            <a:endParaRPr lang="en-US" altLang="ja-JP" sz="3000" dirty="0"/>
          </a:p>
        </p:txBody>
      </p:sp>
      <p:sp>
        <p:nvSpPr>
          <p:cNvPr id="2" name="タイトル 1">
            <a:extLst>
              <a:ext uri="{FF2B5EF4-FFF2-40B4-BE49-F238E27FC236}">
                <a16:creationId xmlns:a16="http://schemas.microsoft.com/office/drawing/2014/main" id="{4602DA06-200B-E742-94C1-3E9775D2D42C}"/>
              </a:ext>
            </a:extLst>
          </p:cNvPr>
          <p:cNvSpPr txBox="1">
            <a:spLocks noGrp="1"/>
          </p:cNvSpPr>
          <p:nvPr>
            <p:ph type="ctrTitle"/>
          </p:nvPr>
        </p:nvSpPr>
        <p:spPr>
          <a:xfrm>
            <a:off x="323528" y="3016141"/>
            <a:ext cx="7920038" cy="1477328"/>
          </a:xfrm>
          <a:prstGeom prst="rect">
            <a:avLst/>
          </a:prstGeom>
          <a:noFill/>
        </p:spPr>
        <p:txBody>
          <a:bodyPr wrap="square" rtlCol="0">
            <a:spAutoFit/>
          </a:bodyPr>
          <a:lstStyle/>
          <a:p>
            <a:r>
              <a:rPr kumimoji="1" lang="ja-JP" altLang="en-US" sz="4800" dirty="0"/>
              <a:t>子育て支援センターの</a:t>
            </a:r>
            <a:r>
              <a:rPr kumimoji="1" lang="ja-JP" altLang="en-US" sz="4800" dirty="0" smtClean="0"/>
              <a:t>利用者</a:t>
            </a:r>
            <a:r>
              <a:rPr lang="ja-JP" altLang="en-US" sz="4800" dirty="0"/>
              <a:t>の</a:t>
            </a:r>
            <a:r>
              <a:rPr kumimoji="1" lang="ja-JP" altLang="en-US" sz="4800" dirty="0" smtClean="0"/>
              <a:t>満足度</a:t>
            </a:r>
            <a:r>
              <a:rPr kumimoji="1" lang="ja-JP" altLang="en-US" sz="4800" dirty="0"/>
              <a:t>を高めるために</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6B9E0B-6E7E-49D9-B45F-A205521A1A47}"/>
              </a:ext>
            </a:extLst>
          </p:cNvPr>
          <p:cNvSpPr>
            <a:spLocks noGrp="1"/>
          </p:cNvSpPr>
          <p:nvPr>
            <p:ph type="title"/>
          </p:nvPr>
        </p:nvSpPr>
        <p:spPr/>
        <p:txBody>
          <a:bodyPr/>
          <a:lstStyle/>
          <a:p>
            <a:r>
              <a:rPr kumimoji="1" lang="ja-JP" altLang="en-US" b="1" dirty="0" smtClean="0"/>
              <a:t>保護者の意向に関する調査の活用</a:t>
            </a:r>
            <a:endParaRPr kumimoji="1" lang="ja-JP" altLang="en-US" b="1" dirty="0"/>
          </a:p>
        </p:txBody>
      </p:sp>
      <p:sp>
        <p:nvSpPr>
          <p:cNvPr id="5" name="テキスト ボックス 4"/>
          <p:cNvSpPr txBox="1"/>
          <p:nvPr/>
        </p:nvSpPr>
        <p:spPr>
          <a:xfrm>
            <a:off x="-563630" y="1972891"/>
            <a:ext cx="5904656" cy="553998"/>
          </a:xfrm>
          <a:prstGeom prst="rect">
            <a:avLst/>
          </a:prstGeom>
          <a:noFill/>
        </p:spPr>
        <p:txBody>
          <a:bodyPr wrap="square" rtlCol="0">
            <a:spAutoFit/>
          </a:bodyPr>
          <a:lstStyle/>
          <a:p>
            <a:r>
              <a:rPr lang="ja-JP" altLang="en-US" sz="3000" u="sng" dirty="0"/>
              <a:t>☆「</a:t>
            </a:r>
            <a:r>
              <a:rPr lang="ja-JP" altLang="en-US" sz="3000" b="1" u="sng" dirty="0">
                <a:effectLst>
                  <a:outerShdw blurRad="38100" dist="38100" dir="2700000" algn="tl">
                    <a:srgbClr val="000000">
                      <a:alpha val="43137"/>
                    </a:srgbClr>
                  </a:outerShdw>
                </a:effectLst>
              </a:rPr>
              <a:t>子供の関心を広げたい</a:t>
            </a:r>
            <a:r>
              <a:rPr lang="ja-JP" altLang="en-US" sz="3000" u="sng" dirty="0"/>
              <a:t>」</a:t>
            </a:r>
            <a:endParaRPr lang="en-US" altLang="ja-JP" sz="3000" dirty="0"/>
          </a:p>
        </p:txBody>
      </p:sp>
      <p:sp>
        <p:nvSpPr>
          <p:cNvPr id="6" name="テキスト ボックス 5"/>
          <p:cNvSpPr txBox="1"/>
          <p:nvPr/>
        </p:nvSpPr>
        <p:spPr>
          <a:xfrm>
            <a:off x="-207149" y="2806852"/>
            <a:ext cx="5369904" cy="1015663"/>
          </a:xfrm>
          <a:prstGeom prst="rect">
            <a:avLst/>
          </a:prstGeom>
          <a:noFill/>
        </p:spPr>
        <p:txBody>
          <a:bodyPr wrap="square" rtlCol="0">
            <a:spAutoFit/>
          </a:bodyPr>
          <a:lstStyle/>
          <a:p>
            <a:r>
              <a:rPr kumimoji="1" lang="ja-JP" altLang="en-US" sz="3000" dirty="0"/>
              <a:t>→絵本の読み聞かせ</a:t>
            </a:r>
          </a:p>
          <a:p>
            <a:r>
              <a:rPr lang="ja-JP" altLang="en-US" sz="3000" dirty="0"/>
              <a:t>                </a:t>
            </a:r>
            <a:r>
              <a:rPr kumimoji="1" lang="ja-JP" altLang="en-US" sz="3000" dirty="0"/>
              <a:t>・・・</a:t>
            </a:r>
            <a:r>
              <a:rPr kumimoji="1" lang="ja-JP" altLang="en-US" sz="3000" u="sng" dirty="0">
                <a:solidFill>
                  <a:srgbClr val="1782DB"/>
                </a:solidFill>
              </a:rPr>
              <a:t>人形劇</a:t>
            </a:r>
            <a:r>
              <a:rPr kumimoji="1" lang="ja-JP" altLang="en-US" sz="3000" u="sng" dirty="0"/>
              <a:t> </a:t>
            </a:r>
          </a:p>
        </p:txBody>
      </p:sp>
      <p:sp>
        <p:nvSpPr>
          <p:cNvPr id="4" name="テキスト ボックス 3">
            <a:extLst>
              <a:ext uri="{FF2B5EF4-FFF2-40B4-BE49-F238E27FC236}">
                <a16:creationId xmlns:a16="http://schemas.microsoft.com/office/drawing/2014/main" id="{F33FE875-FEDD-3546-8713-EAA5EBCD5077}"/>
              </a:ext>
            </a:extLst>
          </p:cNvPr>
          <p:cNvSpPr txBox="1"/>
          <p:nvPr/>
        </p:nvSpPr>
        <p:spPr>
          <a:xfrm>
            <a:off x="639" y="4066656"/>
            <a:ext cx="4409162" cy="553998"/>
          </a:xfrm>
          <a:prstGeom prst="rect">
            <a:avLst/>
          </a:prstGeom>
          <a:noFill/>
        </p:spPr>
        <p:txBody>
          <a:bodyPr wrap="square" rtlCol="0">
            <a:spAutoFit/>
          </a:bodyPr>
          <a:lstStyle/>
          <a:p>
            <a:r>
              <a:rPr lang="ja-JP" altLang="en-US" sz="3000" u="sng" dirty="0"/>
              <a:t>☆「</a:t>
            </a:r>
            <a:r>
              <a:rPr lang="ja-JP" altLang="en-US" sz="3000" b="1" u="sng" dirty="0">
                <a:effectLst>
                  <a:outerShdw blurRad="38100" dist="38100" dir="2700000" algn="tl">
                    <a:srgbClr val="000000">
                      <a:alpha val="43137"/>
                    </a:srgbClr>
                  </a:outerShdw>
                </a:effectLst>
              </a:rPr>
              <a:t>子どもを遊ばせたい</a:t>
            </a:r>
            <a:r>
              <a:rPr lang="ja-JP" altLang="en-US" sz="3000" u="sng" dirty="0"/>
              <a:t>」</a:t>
            </a:r>
            <a:endParaRPr lang="en-US" altLang="ja-JP" sz="3000" dirty="0"/>
          </a:p>
        </p:txBody>
      </p:sp>
      <p:sp>
        <p:nvSpPr>
          <p:cNvPr id="9" name="テキスト ボックス 8">
            <a:extLst>
              <a:ext uri="{FF2B5EF4-FFF2-40B4-BE49-F238E27FC236}">
                <a16:creationId xmlns:a16="http://schemas.microsoft.com/office/drawing/2014/main" id="{2808E15C-B905-CC42-9047-01EE15E67653}"/>
              </a:ext>
            </a:extLst>
          </p:cNvPr>
          <p:cNvSpPr txBox="1"/>
          <p:nvPr/>
        </p:nvSpPr>
        <p:spPr>
          <a:xfrm>
            <a:off x="-1126909" y="4864796"/>
            <a:ext cx="7223473" cy="1015663"/>
          </a:xfrm>
          <a:prstGeom prst="rect">
            <a:avLst/>
          </a:prstGeom>
          <a:noFill/>
        </p:spPr>
        <p:txBody>
          <a:bodyPr wrap="square" rtlCol="0">
            <a:spAutoFit/>
          </a:bodyPr>
          <a:lstStyle/>
          <a:p>
            <a:r>
              <a:rPr lang="ja-JP" altLang="en-US" sz="3000" dirty="0"/>
              <a:t> →ゲーム形式の催し物</a:t>
            </a:r>
          </a:p>
          <a:p>
            <a:r>
              <a:rPr lang="ja-JP" altLang="en-US" sz="3000" dirty="0"/>
              <a:t>              ・・・</a:t>
            </a:r>
            <a:r>
              <a:rPr lang="ja-JP" altLang="en-US" sz="3000" u="sng" dirty="0">
                <a:solidFill>
                  <a:srgbClr val="1782DB"/>
                </a:solidFill>
              </a:rPr>
              <a:t>鈴当て</a:t>
            </a:r>
            <a:r>
              <a:rPr lang="ja-JP" altLang="en-US" sz="3000" dirty="0"/>
              <a:t>と</a:t>
            </a:r>
            <a:r>
              <a:rPr lang="ja-JP" altLang="en-US" sz="3000" u="sng" dirty="0">
                <a:solidFill>
                  <a:srgbClr val="1782DB"/>
                </a:solidFill>
              </a:rPr>
              <a:t>輪投げ</a:t>
            </a:r>
            <a:endParaRPr lang="en-US" altLang="ja-JP" sz="3000" dirty="0">
              <a:solidFill>
                <a:srgbClr val="1782DB"/>
              </a:solidFill>
            </a:endParaRPr>
          </a:p>
        </p:txBody>
      </p:sp>
      <p:sp>
        <p:nvSpPr>
          <p:cNvPr id="7" name="テキスト ボックス 6">
            <a:extLst>
              <a:ext uri="{FF2B5EF4-FFF2-40B4-BE49-F238E27FC236}">
                <a16:creationId xmlns:a16="http://schemas.microsoft.com/office/drawing/2014/main" id="{7A21AED6-C8C4-374F-8C71-74D8B56EFD29}"/>
              </a:ext>
            </a:extLst>
          </p:cNvPr>
          <p:cNvSpPr txBox="1"/>
          <p:nvPr/>
        </p:nvSpPr>
        <p:spPr>
          <a:xfrm>
            <a:off x="348293" y="982183"/>
            <a:ext cx="7824157" cy="523220"/>
          </a:xfrm>
          <a:prstGeom prst="rect">
            <a:avLst/>
          </a:prstGeom>
          <a:noFill/>
        </p:spPr>
        <p:txBody>
          <a:bodyPr wrap="square" rtlCol="0">
            <a:spAutoFit/>
          </a:bodyPr>
          <a:lstStyle/>
          <a:p>
            <a:r>
              <a:rPr lang="ja-JP" altLang="en-US" sz="2800" dirty="0"/>
              <a:t>・・・アンケートを集計・分析の結果を踏まえて</a:t>
            </a:r>
            <a:endParaRPr lang="en-US" altLang="ja-JP" sz="2800" dirty="0"/>
          </a:p>
        </p:txBody>
      </p:sp>
      <p:pic>
        <p:nvPicPr>
          <p:cNvPr id="3" name="図 8">
            <a:extLst>
              <a:ext uri="{FF2B5EF4-FFF2-40B4-BE49-F238E27FC236}">
                <a16:creationId xmlns:a16="http://schemas.microsoft.com/office/drawing/2014/main" id="{9427ACFD-2174-6045-87E1-C7ED4AB10C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540" y="2360158"/>
            <a:ext cx="4033195" cy="3020024"/>
          </a:xfrm>
          <a:prstGeom prst="rect">
            <a:avLst/>
          </a:prstGeom>
          <a:ln>
            <a:noFill/>
          </a:ln>
          <a:effectLst>
            <a:softEdge rad="112500"/>
          </a:effectLst>
        </p:spPr>
      </p:pic>
      <p:sp>
        <p:nvSpPr>
          <p:cNvPr id="8" name="スライド番号プレースホルダー 7"/>
          <p:cNvSpPr>
            <a:spLocks noGrp="1"/>
          </p:cNvSpPr>
          <p:nvPr>
            <p:ph type="sldNum" sz="quarter" idx="10"/>
          </p:nvPr>
        </p:nvSpPr>
        <p:spPr/>
        <p:txBody>
          <a:bodyPr/>
          <a:lstStyle/>
          <a:p>
            <a:pPr>
              <a:defRPr/>
            </a:pPr>
            <a:fld id="{2068057A-72FD-4B79-9A41-7BA3A32A6BF8}" type="slidenum">
              <a:rPr lang="ja-JP" altLang="de-DE" smtClean="0"/>
              <a:pPr>
                <a:defRPr/>
              </a:pPr>
              <a:t>9</a:t>
            </a:fld>
            <a:endParaRPr lang="de-DE" altLang="ja-JP"/>
          </a:p>
        </p:txBody>
      </p:sp>
    </p:spTree>
    <p:extLst>
      <p:ext uri="{BB962C8B-B14F-4D97-AF65-F5344CB8AC3E}">
        <p14:creationId xmlns:p14="http://schemas.microsoft.com/office/powerpoint/2010/main" val="8411746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6B9E0B-6E7E-49D9-B45F-A205521A1A47}"/>
              </a:ext>
            </a:extLst>
          </p:cNvPr>
          <p:cNvSpPr>
            <a:spLocks noGrp="1"/>
          </p:cNvSpPr>
          <p:nvPr>
            <p:ph type="title"/>
          </p:nvPr>
        </p:nvSpPr>
        <p:spPr/>
        <p:txBody>
          <a:bodyPr/>
          <a:lstStyle/>
          <a:p>
            <a:r>
              <a:rPr lang="ja-JP" altLang="en-US" b="1" dirty="0"/>
              <a:t>クリスマスイベント</a:t>
            </a:r>
            <a:endParaRPr kumimoji="1" lang="ja-JP" altLang="en-US" b="1" dirty="0"/>
          </a:p>
        </p:txBody>
      </p:sp>
      <p:sp>
        <p:nvSpPr>
          <p:cNvPr id="5" name="テキスト ボックス 4"/>
          <p:cNvSpPr txBox="1"/>
          <p:nvPr/>
        </p:nvSpPr>
        <p:spPr>
          <a:xfrm>
            <a:off x="317836" y="1240662"/>
            <a:ext cx="2446496" cy="553998"/>
          </a:xfrm>
          <a:prstGeom prst="rect">
            <a:avLst/>
          </a:prstGeom>
          <a:noFill/>
        </p:spPr>
        <p:txBody>
          <a:bodyPr wrap="square" rtlCol="0">
            <a:spAutoFit/>
          </a:bodyPr>
          <a:lstStyle/>
          <a:p>
            <a:r>
              <a:rPr kumimoji="1" lang="ja-JP" altLang="en-US" sz="3000" u="sng" dirty="0"/>
              <a:t>実施内容</a:t>
            </a:r>
            <a:endParaRPr lang="en-US" altLang="ja-JP" sz="3000" u="sng" dirty="0"/>
          </a:p>
        </p:txBody>
      </p:sp>
      <p:sp>
        <p:nvSpPr>
          <p:cNvPr id="6" name="テキスト ボックス 5"/>
          <p:cNvSpPr txBox="1"/>
          <p:nvPr/>
        </p:nvSpPr>
        <p:spPr>
          <a:xfrm>
            <a:off x="169863" y="1942343"/>
            <a:ext cx="6701658" cy="2400657"/>
          </a:xfrm>
          <a:prstGeom prst="rect">
            <a:avLst/>
          </a:prstGeom>
          <a:noFill/>
        </p:spPr>
        <p:txBody>
          <a:bodyPr wrap="square" rtlCol="0">
            <a:spAutoFit/>
          </a:bodyPr>
          <a:lstStyle/>
          <a:p>
            <a:pPr marL="457200" indent="-457200" algn="l">
              <a:buFont typeface="Arial" panose="020B0604020202020204" pitchFamily="34" charset="0"/>
              <a:buChar char="•"/>
            </a:pPr>
            <a:r>
              <a:rPr lang="ja-JP" altLang="en-US" sz="3000" dirty="0">
                <a:solidFill>
                  <a:srgbClr val="1BA12B"/>
                </a:solidFill>
              </a:rPr>
              <a:t>人形劇</a:t>
            </a:r>
            <a:r>
              <a:rPr lang="en-US" altLang="ja-JP" sz="3000" dirty="0"/>
              <a:t>:</a:t>
            </a:r>
            <a:r>
              <a:rPr lang="ja-JP" altLang="en-US" sz="3000" dirty="0">
                <a:solidFill>
                  <a:srgbClr val="1BA12B"/>
                </a:solidFill>
              </a:rPr>
              <a:t>「クリスマスったらクリスマス」</a:t>
            </a:r>
          </a:p>
          <a:p>
            <a:pPr marL="457200" indent="-457200" algn="l">
              <a:buFont typeface="Arial" panose="020B0604020202020204" pitchFamily="34" charset="0"/>
              <a:buChar char="•"/>
            </a:pPr>
            <a:endParaRPr lang="ja-JP" altLang="en-US" sz="3000" dirty="0">
              <a:solidFill>
                <a:srgbClr val="1BA12B"/>
              </a:solidFill>
            </a:endParaRPr>
          </a:p>
          <a:p>
            <a:pPr marL="457200" indent="-457200" algn="l">
              <a:buFont typeface="Arial" panose="020B0604020202020204" pitchFamily="34" charset="0"/>
              <a:buChar char="•"/>
            </a:pPr>
            <a:r>
              <a:rPr lang="ja-JP" altLang="en-US" sz="3000" dirty="0">
                <a:solidFill>
                  <a:srgbClr val="1BA12B"/>
                </a:solidFill>
              </a:rPr>
              <a:t>鈴あて</a:t>
            </a:r>
            <a:r>
              <a:rPr lang="en-US" altLang="ja-JP" sz="3000" dirty="0"/>
              <a:t>:</a:t>
            </a:r>
            <a:r>
              <a:rPr lang="ja-JP" altLang="en-US" sz="3000" dirty="0"/>
              <a:t>玉入れの予定から変更</a:t>
            </a:r>
          </a:p>
          <a:p>
            <a:pPr marL="457200" indent="-457200" algn="l">
              <a:buFont typeface="Arial" panose="020B0604020202020204" pitchFamily="34" charset="0"/>
              <a:buChar char="•"/>
            </a:pPr>
            <a:endParaRPr lang="ja-JP" altLang="en-US" sz="3000" dirty="0"/>
          </a:p>
          <a:p>
            <a:pPr marL="457200" indent="-457200" algn="l">
              <a:buFont typeface="Arial" panose="020B0604020202020204" pitchFamily="34" charset="0"/>
              <a:buChar char="•"/>
            </a:pPr>
            <a:r>
              <a:rPr lang="ja-JP" altLang="en-US" sz="3000" dirty="0">
                <a:solidFill>
                  <a:srgbClr val="1BA12B"/>
                </a:solidFill>
              </a:rPr>
              <a:t>輪投げ</a:t>
            </a:r>
            <a:endParaRPr kumimoji="1" lang="ja-JP" altLang="en-US" sz="3000" dirty="0">
              <a:solidFill>
                <a:srgbClr val="1BA12B"/>
              </a:solidFill>
            </a:endParaRPr>
          </a:p>
        </p:txBody>
      </p:sp>
      <p:pic>
        <p:nvPicPr>
          <p:cNvPr id="4" name="図 6">
            <a:extLst>
              <a:ext uri="{FF2B5EF4-FFF2-40B4-BE49-F238E27FC236}">
                <a16:creationId xmlns:a16="http://schemas.microsoft.com/office/drawing/2014/main" id="{0642C427-85A4-A342-B81C-520D8F30AD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4333" y="3485033"/>
            <a:ext cx="5243654" cy="2980422"/>
          </a:xfrm>
          <a:prstGeom prst="rect">
            <a:avLst/>
          </a:prstGeom>
          <a:ln>
            <a:noFill/>
          </a:ln>
          <a:effectLst>
            <a:softEdge rad="112500"/>
          </a:effectLst>
        </p:spPr>
      </p:pic>
      <p:pic>
        <p:nvPicPr>
          <p:cNvPr id="7" name="図 6">
            <a:extLst>
              <a:ext uri="{FF2B5EF4-FFF2-40B4-BE49-F238E27FC236}">
                <a16:creationId xmlns:a16="http://schemas.microsoft.com/office/drawing/2014/main" id="{C2CA28B6-5E24-3746-B082-A4D0B04EBD44}"/>
              </a:ext>
            </a:extLst>
          </p:cNvPr>
          <p:cNvPicPr>
            <a:picLocks noChangeAspect="1"/>
          </p:cNvPicPr>
          <p:nvPr/>
        </p:nvPicPr>
        <p:blipFill>
          <a:blip r:embed="rId3"/>
          <a:stretch>
            <a:fillRect/>
          </a:stretch>
        </p:blipFill>
        <p:spPr>
          <a:xfrm>
            <a:off x="6517992" y="1092978"/>
            <a:ext cx="2446496" cy="2392055"/>
          </a:xfrm>
          <a:prstGeom prst="rect">
            <a:avLst/>
          </a:prstGeom>
          <a:ln>
            <a:noFill/>
          </a:ln>
          <a:effectLst>
            <a:softEdge rad="112500"/>
          </a:effectLst>
        </p:spPr>
      </p:pic>
      <p:sp>
        <p:nvSpPr>
          <p:cNvPr id="3" name="スライド番号プレースホルダー 2"/>
          <p:cNvSpPr>
            <a:spLocks noGrp="1"/>
          </p:cNvSpPr>
          <p:nvPr>
            <p:ph type="sldNum" sz="quarter" idx="10"/>
          </p:nvPr>
        </p:nvSpPr>
        <p:spPr/>
        <p:txBody>
          <a:bodyPr/>
          <a:lstStyle/>
          <a:p>
            <a:pPr>
              <a:defRPr/>
            </a:pPr>
            <a:fld id="{2068057A-72FD-4B79-9A41-7BA3A32A6BF8}" type="slidenum">
              <a:rPr lang="ja-JP" altLang="de-DE" smtClean="0"/>
              <a:pPr>
                <a:defRPr/>
              </a:pPr>
              <a:t>10</a:t>
            </a:fld>
            <a:endParaRPr lang="de-DE" altLang="ja-JP"/>
          </a:p>
        </p:txBody>
      </p:sp>
    </p:spTree>
    <p:extLst>
      <p:ext uri="{BB962C8B-B14F-4D97-AF65-F5344CB8AC3E}">
        <p14:creationId xmlns:p14="http://schemas.microsoft.com/office/powerpoint/2010/main" val="228854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6B9E0B-6E7E-49D9-B45F-A205521A1A47}"/>
              </a:ext>
            </a:extLst>
          </p:cNvPr>
          <p:cNvSpPr>
            <a:spLocks noGrp="1"/>
          </p:cNvSpPr>
          <p:nvPr>
            <p:ph type="title"/>
          </p:nvPr>
        </p:nvSpPr>
        <p:spPr/>
        <p:txBody>
          <a:bodyPr/>
          <a:lstStyle/>
          <a:p>
            <a:r>
              <a:rPr kumimoji="1" lang="en-US" altLang="ja-JP" b="1" dirty="0" err="1">
                <a:latin typeface="+mj-ea"/>
              </a:rPr>
              <a:t>RELATTO</a:t>
            </a:r>
            <a:r>
              <a:rPr kumimoji="1" lang="en-US" altLang="ja-JP" b="1" dirty="0">
                <a:latin typeface="+mj-ea"/>
              </a:rPr>
              <a:t>(</a:t>
            </a:r>
            <a:r>
              <a:rPr kumimoji="1" lang="ja-JP" altLang="en-US" b="1" dirty="0">
                <a:latin typeface="+mj-ea"/>
              </a:rPr>
              <a:t>リラット</a:t>
            </a:r>
            <a:r>
              <a:rPr kumimoji="1" lang="en-US" altLang="ja-JP" b="1" dirty="0">
                <a:latin typeface="+mj-ea"/>
              </a:rPr>
              <a:t>)</a:t>
            </a:r>
            <a:r>
              <a:rPr kumimoji="1" lang="ja-JP" altLang="en-US" b="1" dirty="0" smtClean="0">
                <a:latin typeface="+mj-ea"/>
              </a:rPr>
              <a:t>の意義</a:t>
            </a:r>
            <a:endParaRPr kumimoji="1" lang="ja-JP" altLang="en-US" b="1" dirty="0">
              <a:latin typeface="+mj-ea"/>
            </a:endParaRPr>
          </a:p>
        </p:txBody>
      </p:sp>
      <p:sp>
        <p:nvSpPr>
          <p:cNvPr id="5" name="テキスト ボックス 4"/>
          <p:cNvSpPr txBox="1"/>
          <p:nvPr/>
        </p:nvSpPr>
        <p:spPr>
          <a:xfrm>
            <a:off x="206375" y="835811"/>
            <a:ext cx="8974137" cy="1477328"/>
          </a:xfrm>
          <a:prstGeom prst="rect">
            <a:avLst/>
          </a:prstGeom>
          <a:noFill/>
        </p:spPr>
        <p:txBody>
          <a:bodyPr wrap="square" rtlCol="0">
            <a:spAutoFit/>
          </a:bodyPr>
          <a:lstStyle/>
          <a:p>
            <a:pPr algn="l"/>
            <a:r>
              <a:rPr lang="en-US" altLang="ja-JP" sz="3000" dirty="0" smtClean="0"/>
              <a:t>RELATTO</a:t>
            </a:r>
            <a:r>
              <a:rPr lang="ja-JP" altLang="en-US" sz="3000" dirty="0" smtClean="0"/>
              <a:t>は</a:t>
            </a:r>
            <a:r>
              <a:rPr lang="en-US" altLang="ja-JP" sz="3000" dirty="0"/>
              <a:t>:</a:t>
            </a:r>
            <a:endParaRPr lang="ja-JP" altLang="en-US" sz="3000" dirty="0"/>
          </a:p>
          <a:p>
            <a:pPr algn="l"/>
            <a:r>
              <a:rPr lang="ja-JP" altLang="en-US" sz="3000" dirty="0" smtClean="0"/>
              <a:t>子育て全般を</a:t>
            </a:r>
            <a:r>
              <a:rPr lang="ja-JP" altLang="en-US" sz="3000" dirty="0" smtClean="0">
                <a:effectLst>
                  <a:outerShdw blurRad="38100" dist="38100" dir="2700000" algn="tl">
                    <a:srgbClr val="000000">
                      <a:alpha val="43137"/>
                    </a:srgbClr>
                  </a:outerShdw>
                </a:effectLst>
              </a:rPr>
              <a:t>総合的に支援する機能</a:t>
            </a:r>
            <a:endParaRPr lang="en-US" altLang="ja-JP" sz="3000" dirty="0" smtClean="0">
              <a:effectLst>
                <a:outerShdw blurRad="38100" dist="38100" dir="2700000" algn="tl">
                  <a:srgbClr val="000000">
                    <a:alpha val="43137"/>
                  </a:srgbClr>
                </a:outerShdw>
              </a:effectLst>
            </a:endParaRPr>
          </a:p>
          <a:p>
            <a:pPr algn="l"/>
            <a:r>
              <a:rPr lang="ja-JP" altLang="en-US" sz="3000" dirty="0"/>
              <a:t>　</a:t>
            </a:r>
            <a:r>
              <a:rPr lang="ja-JP" altLang="en-US" sz="3000" dirty="0" smtClean="0"/>
              <a:t>　　　　　　　　　　　　　　　　</a:t>
            </a:r>
            <a:r>
              <a:rPr lang="en-US" altLang="ja-JP" sz="3000" dirty="0" smtClean="0"/>
              <a:t>+</a:t>
            </a:r>
            <a:r>
              <a:rPr lang="ja-JP" altLang="en-US" sz="3000" dirty="0" smtClean="0">
                <a:effectLst>
                  <a:outerShdw blurRad="38100" dist="38100" dir="2700000" algn="tl">
                    <a:srgbClr val="000000">
                      <a:alpha val="43137"/>
                    </a:srgbClr>
                  </a:outerShdw>
                </a:effectLst>
              </a:rPr>
              <a:t>気軽に立ち寄れる場所</a:t>
            </a:r>
            <a:endParaRPr lang="en-US" altLang="ja-JP" sz="3000" dirty="0">
              <a:effectLst>
                <a:outerShdw blurRad="38100" dist="38100" dir="2700000" algn="tl">
                  <a:srgbClr val="000000">
                    <a:alpha val="43137"/>
                  </a:srgbClr>
                </a:outerShdw>
              </a:effectLst>
            </a:endParaRPr>
          </a:p>
        </p:txBody>
      </p:sp>
      <p:sp>
        <p:nvSpPr>
          <p:cNvPr id="6" name="テキスト ボックス 5"/>
          <p:cNvSpPr txBox="1"/>
          <p:nvPr/>
        </p:nvSpPr>
        <p:spPr>
          <a:xfrm>
            <a:off x="205843" y="2311712"/>
            <a:ext cx="8729140" cy="1477328"/>
          </a:xfrm>
          <a:prstGeom prst="rect">
            <a:avLst/>
          </a:prstGeom>
          <a:noFill/>
        </p:spPr>
        <p:txBody>
          <a:bodyPr wrap="square" rtlCol="0">
            <a:spAutoFit/>
          </a:bodyPr>
          <a:lstStyle/>
          <a:p>
            <a:r>
              <a:rPr kumimoji="1" lang="ja-JP" altLang="en-US" sz="3000" dirty="0"/>
              <a:t>→大阪府</a:t>
            </a:r>
            <a:r>
              <a:rPr lang="ja-JP" altLang="en-US" sz="3000" dirty="0" smtClean="0"/>
              <a:t>の</a:t>
            </a:r>
            <a:r>
              <a:rPr lang="ja-JP" altLang="en-US" sz="3000" dirty="0" smtClean="0">
                <a:effectLst>
                  <a:outerShdw blurRad="38100" dist="38100" dir="2700000" algn="tl">
                    <a:srgbClr val="000000">
                      <a:alpha val="43137"/>
                    </a:srgbClr>
                  </a:outerShdw>
                </a:effectLst>
              </a:rPr>
              <a:t>先進事例</a:t>
            </a:r>
            <a:r>
              <a:rPr lang="ja-JP" altLang="en-US" sz="3000" dirty="0" smtClean="0"/>
              <a:t>と言える</a:t>
            </a:r>
            <a:endParaRPr lang="en-US" altLang="ja-JP" sz="3000" dirty="0" smtClean="0"/>
          </a:p>
          <a:p>
            <a:r>
              <a:rPr lang="ja-JP" altLang="en-US" sz="3000" dirty="0" smtClean="0"/>
              <a:t>他の市町村と</a:t>
            </a:r>
            <a:r>
              <a:rPr lang="ja-JP" altLang="en-US" sz="3000" dirty="0" smtClean="0">
                <a:effectLst>
                  <a:outerShdw blurRad="38100" dist="38100" dir="2700000" algn="tl">
                    <a:srgbClr val="000000">
                      <a:alpha val="43137"/>
                    </a:srgbClr>
                  </a:outerShdw>
                </a:effectLst>
              </a:rPr>
              <a:t>ノウハウを共有する</a:t>
            </a:r>
            <a:r>
              <a:rPr lang="ja-JP" altLang="en-US" sz="3000" dirty="0" smtClean="0"/>
              <a:t>ことで</a:t>
            </a:r>
            <a:endParaRPr lang="en-US" altLang="ja-JP" sz="3000" dirty="0" smtClean="0"/>
          </a:p>
          <a:p>
            <a:r>
              <a:rPr kumimoji="1" lang="ja-JP" altLang="en-US" sz="3000" dirty="0" smtClean="0"/>
              <a:t>大阪府全体の</a:t>
            </a:r>
            <a:r>
              <a:rPr kumimoji="1" lang="ja-JP" altLang="en-US" sz="3000" dirty="0" smtClean="0">
                <a:effectLst>
                  <a:outerShdw blurRad="38100" dist="38100" dir="2700000" algn="tl">
                    <a:srgbClr val="000000">
                      <a:alpha val="43137"/>
                    </a:srgbClr>
                  </a:outerShdw>
                </a:effectLst>
              </a:rPr>
              <a:t>新しい価値</a:t>
            </a:r>
            <a:r>
              <a:rPr kumimoji="1" lang="ja-JP" altLang="en-US" sz="3000" dirty="0" smtClean="0"/>
              <a:t>と</a:t>
            </a:r>
            <a:r>
              <a:rPr kumimoji="1" lang="ja-JP" altLang="en-US" sz="3000" dirty="0"/>
              <a:t>なる</a:t>
            </a:r>
            <a:endParaRPr kumimoji="1" lang="ja-JP" altLang="en-US" sz="3000" u="sng" dirty="0"/>
          </a:p>
        </p:txBody>
      </p:sp>
      <p:grpSp>
        <p:nvGrpSpPr>
          <p:cNvPr id="13" name="グループ化 12"/>
          <p:cNvGrpSpPr/>
          <p:nvPr/>
        </p:nvGrpSpPr>
        <p:grpSpPr>
          <a:xfrm>
            <a:off x="251520" y="4509120"/>
            <a:ext cx="8310279" cy="2232248"/>
            <a:chOff x="251520" y="4365104"/>
            <a:chExt cx="8310279" cy="2232248"/>
          </a:xfrm>
        </p:grpSpPr>
        <p:pic>
          <p:nvPicPr>
            <p:cNvPr id="8" name="図 7">
              <a:extLst>
                <a:ext uri="{FF2B5EF4-FFF2-40B4-BE49-F238E27FC236}">
                  <a16:creationId xmlns:a16="http://schemas.microsoft.com/office/drawing/2014/main" id="{C49943F2-B2C2-3F45-A4DA-4BA6C60E9594}"/>
                </a:ext>
              </a:extLst>
            </p:cNvPr>
            <p:cNvPicPr>
              <a:picLocks noChangeAspect="1"/>
            </p:cNvPicPr>
            <p:nvPr/>
          </p:nvPicPr>
          <p:blipFill rotWithShape="1">
            <a:blip r:embed="rId2"/>
            <a:srcRect t="16965" b="18114"/>
            <a:stretch/>
          </p:blipFill>
          <p:spPr>
            <a:xfrm>
              <a:off x="3851920" y="5366981"/>
              <a:ext cx="4382373" cy="1230371"/>
            </a:xfrm>
            <a:prstGeom prst="rect">
              <a:avLst/>
            </a:prstGeom>
          </p:spPr>
        </p:pic>
        <p:pic>
          <p:nvPicPr>
            <p:cNvPr id="10" name="図 9">
              <a:extLst>
                <a:ext uri="{FF2B5EF4-FFF2-40B4-BE49-F238E27FC236}">
                  <a16:creationId xmlns:a16="http://schemas.microsoft.com/office/drawing/2014/main" id="{D47530D3-0F01-0448-B898-CE13BEF073A2}"/>
                </a:ext>
              </a:extLst>
            </p:cNvPr>
            <p:cNvPicPr>
              <a:picLocks noChangeAspect="1"/>
            </p:cNvPicPr>
            <p:nvPr/>
          </p:nvPicPr>
          <p:blipFill>
            <a:blip r:embed="rId3"/>
            <a:stretch>
              <a:fillRect/>
            </a:stretch>
          </p:blipFill>
          <p:spPr>
            <a:xfrm>
              <a:off x="251520" y="4823757"/>
              <a:ext cx="1651355" cy="1651355"/>
            </a:xfrm>
            <a:prstGeom prst="rect">
              <a:avLst/>
            </a:prstGeom>
          </p:spPr>
        </p:pic>
        <p:pic>
          <p:nvPicPr>
            <p:cNvPr id="11" name="図 10">
              <a:extLst>
                <a:ext uri="{FF2B5EF4-FFF2-40B4-BE49-F238E27FC236}">
                  <a16:creationId xmlns:a16="http://schemas.microsoft.com/office/drawing/2014/main" id="{4CD87A1A-5E8D-DF4B-A530-B880CC73467C}"/>
                </a:ext>
              </a:extLst>
            </p:cNvPr>
            <p:cNvPicPr>
              <a:picLocks noChangeAspect="1"/>
            </p:cNvPicPr>
            <p:nvPr/>
          </p:nvPicPr>
          <p:blipFill>
            <a:blip r:embed="rId3"/>
            <a:stretch>
              <a:fillRect/>
            </a:stretch>
          </p:blipFill>
          <p:spPr>
            <a:xfrm>
              <a:off x="1795371" y="5359151"/>
              <a:ext cx="1192453" cy="1077945"/>
            </a:xfrm>
            <a:prstGeom prst="rect">
              <a:avLst/>
            </a:prstGeom>
          </p:spPr>
        </p:pic>
        <p:sp>
          <p:nvSpPr>
            <p:cNvPr id="9" name="テキスト ボックス 8">
              <a:extLst>
                <a:ext uri="{FF2B5EF4-FFF2-40B4-BE49-F238E27FC236}">
                  <a16:creationId xmlns:a16="http://schemas.microsoft.com/office/drawing/2014/main" id="{2808E15C-B905-CC42-9047-01EE15E67653}"/>
                </a:ext>
              </a:extLst>
            </p:cNvPr>
            <p:cNvSpPr txBox="1"/>
            <p:nvPr/>
          </p:nvSpPr>
          <p:spPr>
            <a:xfrm>
              <a:off x="579026" y="4365104"/>
              <a:ext cx="7982773" cy="1508105"/>
            </a:xfrm>
            <a:prstGeom prst="rect">
              <a:avLst/>
            </a:prstGeom>
            <a:noFill/>
          </p:spPr>
          <p:txBody>
            <a:bodyPr wrap="square" rtlCol="0">
              <a:spAutoFit/>
            </a:bodyPr>
            <a:lstStyle/>
            <a:p>
              <a:r>
                <a:rPr lang="ja-JP" altLang="en-US" sz="3000" dirty="0">
                  <a:solidFill>
                    <a:srgbClr val="404040"/>
                  </a:solidFill>
                </a:rPr>
                <a:t>大阪・</a:t>
              </a:r>
              <a:r>
                <a:rPr lang="ja-JP" altLang="en-US" sz="3000" dirty="0" smtClean="0">
                  <a:solidFill>
                    <a:srgbClr val="404040"/>
                  </a:solidFill>
                </a:rPr>
                <a:t>副首都に「子育てにやさしいまち」</a:t>
              </a:r>
              <a:endParaRPr lang="en-US" altLang="ja-JP" sz="3000" dirty="0" smtClean="0">
                <a:solidFill>
                  <a:srgbClr val="404040"/>
                </a:solidFill>
              </a:endParaRPr>
            </a:p>
            <a:p>
              <a:r>
                <a:rPr lang="ja-JP" altLang="en-US" sz="3000" dirty="0" smtClean="0">
                  <a:solidFill>
                    <a:srgbClr val="404040"/>
                  </a:solidFill>
                </a:rPr>
                <a:t>としての魅力が加わる</a:t>
              </a:r>
              <a:endParaRPr lang="ja-JP" altLang="en-US" sz="3000" dirty="0">
                <a:solidFill>
                  <a:srgbClr val="404040"/>
                </a:solidFill>
              </a:endParaRPr>
            </a:p>
            <a:p>
              <a:pPr algn="l"/>
              <a:r>
                <a:rPr lang="ja-JP" altLang="en-US" sz="3000" dirty="0">
                  <a:solidFill>
                    <a:srgbClr val="404040"/>
                  </a:solidFill>
                </a:rPr>
                <a:t>             </a:t>
              </a:r>
              <a:endParaRPr lang="ja-JP" altLang="en-US" sz="3200" u="sng" dirty="0">
                <a:solidFill>
                  <a:srgbClr val="DB4949"/>
                </a:solidFill>
              </a:endParaRPr>
            </a:p>
          </p:txBody>
        </p:sp>
      </p:grpSp>
      <p:sp>
        <p:nvSpPr>
          <p:cNvPr id="3" name="矢印: 下 2">
            <a:extLst>
              <a:ext uri="{FF2B5EF4-FFF2-40B4-BE49-F238E27FC236}">
                <a16:creationId xmlns:a16="http://schemas.microsoft.com/office/drawing/2014/main" id="{E08405E2-2BAB-0A4C-8F0B-9917D3C823C3}"/>
              </a:ext>
            </a:extLst>
          </p:cNvPr>
          <p:cNvSpPr/>
          <p:nvPr/>
        </p:nvSpPr>
        <p:spPr bwMode="gray">
          <a:xfrm>
            <a:off x="3329757" y="3861048"/>
            <a:ext cx="2034331" cy="643312"/>
          </a:xfrm>
          <a:prstGeom prst="downArrow">
            <a:avLst/>
          </a:prstGeom>
          <a:solidFill>
            <a:srgbClr val="DB4949"/>
          </a:solidFill>
          <a:ln w="9525" algn="ctr">
            <a:noFill/>
            <a:miter lim="800000"/>
            <a:headEnd/>
            <a:tailEnd/>
          </a:ln>
          <a:effectLst/>
        </p:spPr>
        <p:txBody>
          <a:bodyPr wrap="none" rtlCol="0" anchor="ctr"/>
          <a:lstStyle/>
          <a:p>
            <a:pPr algn="ct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068057A-72FD-4B79-9A41-7BA3A32A6BF8}" type="slidenum">
              <a:rPr lang="ja-JP" altLang="de-DE" smtClean="0"/>
              <a:pPr>
                <a:defRPr/>
              </a:pPr>
              <a:t>11</a:t>
            </a:fld>
            <a:endParaRPr lang="de-DE" altLang="ja-JP"/>
          </a:p>
        </p:txBody>
      </p:sp>
    </p:spTree>
    <p:extLst>
      <p:ext uri="{BB962C8B-B14F-4D97-AF65-F5344CB8AC3E}">
        <p14:creationId xmlns:p14="http://schemas.microsoft.com/office/powerpoint/2010/main" val="417232405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5682FAA7-E0B4-4CD8-A7F8-02492EB6CF35}" type="slidenum">
              <a:rPr lang="ja-JP" altLang="de-DE" smtClean="0"/>
              <a:pPr>
                <a:defRPr/>
              </a:pPr>
              <a:t>12</a:t>
            </a:fld>
            <a:endParaRPr lang="de-DE" altLang="ja-JP"/>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bwMode="gray">
          <a:xfrm>
            <a:off x="956680" y="4735496"/>
            <a:ext cx="2838080" cy="1409272"/>
          </a:xfrm>
          <a:prstGeom prst="rect">
            <a:avLst/>
          </a:prstGeom>
          <a:solidFill>
            <a:srgbClr val="FFFF99"/>
          </a:solidFill>
          <a:ln w="44450" algn="ctr">
            <a:solidFill>
              <a:srgbClr val="FF9900"/>
            </a:solidFill>
            <a:miter lim="800000"/>
            <a:headEnd/>
            <a:tailEnd/>
          </a:ln>
          <a:effectLst/>
        </p:spPr>
        <p:txBody>
          <a:bodyPr wrap="none" tIns="36000" rtlCol="0" anchor="t"/>
          <a:lstStyle/>
          <a:p>
            <a:pPr algn="ctr"/>
            <a:r>
              <a:rPr lang="ja-JP" altLang="en-US" sz="1400" dirty="0">
                <a:solidFill>
                  <a:srgbClr val="FF0000"/>
                </a:solidFill>
                <a:latin typeface="HGP創英角ｺﾞｼｯｸUB" panose="020B0900000000000000" pitchFamily="50" charset="-128"/>
                <a:ea typeface="HGP創英角ｺﾞｼｯｸUB" panose="020B0900000000000000" pitchFamily="50" charset="-128"/>
              </a:rPr>
              <a:t>コア科目</a:t>
            </a:r>
            <a:endParaRPr kumimoji="1" lang="ja-JP" altLang="en-US" sz="14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33" name="正方形/長方形 32"/>
          <p:cNvSpPr/>
          <p:nvPr/>
        </p:nvSpPr>
        <p:spPr bwMode="gray">
          <a:xfrm>
            <a:off x="2312851" y="2161432"/>
            <a:ext cx="6605915" cy="2493797"/>
          </a:xfrm>
          <a:prstGeom prst="rect">
            <a:avLst/>
          </a:prstGeom>
          <a:solidFill>
            <a:srgbClr val="FFFF99"/>
          </a:solidFill>
          <a:ln w="44450" algn="ctr">
            <a:solidFill>
              <a:srgbClr val="FF9900"/>
            </a:solidFill>
            <a:miter lim="800000"/>
            <a:headEnd/>
            <a:tailEnd/>
          </a:ln>
          <a:effectLst/>
        </p:spPr>
        <p:txBody>
          <a:bodyPr wrap="none" tIns="36000" rtlCol="0" anchor="t"/>
          <a:lstStyle/>
          <a:p>
            <a:pPr algn="ctr"/>
            <a:r>
              <a:rPr lang="ja-JP" altLang="en-US" sz="1400" dirty="0">
                <a:solidFill>
                  <a:srgbClr val="FF0000"/>
                </a:solidFill>
                <a:latin typeface="HGP創英角ｺﾞｼｯｸUB" panose="020B0900000000000000" pitchFamily="50" charset="-128"/>
                <a:ea typeface="HGP創英角ｺﾞｼｯｸUB" panose="020B0900000000000000" pitchFamily="50" charset="-128"/>
              </a:rPr>
              <a:t>アドバンスト</a:t>
            </a:r>
            <a:r>
              <a:rPr kumimoji="1" lang="ja-JP" altLang="en-US" sz="1400" dirty="0">
                <a:solidFill>
                  <a:srgbClr val="FF0000"/>
                </a:solidFill>
                <a:latin typeface="HGP創英角ｺﾞｼｯｸUB" panose="020B0900000000000000" pitchFamily="50" charset="-128"/>
                <a:ea typeface="HGP創英角ｺﾞｼｯｸUB" panose="020B0900000000000000" pitchFamily="50" charset="-128"/>
              </a:rPr>
              <a:t>科目</a:t>
            </a:r>
          </a:p>
        </p:txBody>
      </p:sp>
      <p:sp>
        <p:nvSpPr>
          <p:cNvPr id="11" name="正方形/長方形 10"/>
          <p:cNvSpPr/>
          <p:nvPr/>
        </p:nvSpPr>
        <p:spPr bwMode="gray">
          <a:xfrm>
            <a:off x="6516215" y="1465472"/>
            <a:ext cx="2365059" cy="601072"/>
          </a:xfrm>
          <a:prstGeom prst="rect">
            <a:avLst/>
          </a:prstGeom>
          <a:solidFill>
            <a:srgbClr val="FFFF99"/>
          </a:solidFill>
          <a:ln w="44450" algn="ctr">
            <a:solidFill>
              <a:srgbClr val="FF9900"/>
            </a:solidFill>
            <a:miter lim="800000"/>
            <a:headEnd/>
            <a:tailEnd/>
          </a:ln>
          <a:effectLst/>
        </p:spPr>
        <p:txBody>
          <a:bodyPr wrap="none" tIns="36000" rtlCol="0" anchor="t"/>
          <a:lstStyle/>
          <a:p>
            <a:pPr algn="ctr"/>
            <a:r>
              <a:rPr lang="ja-JP" altLang="en-US" sz="1400" dirty="0">
                <a:solidFill>
                  <a:srgbClr val="FF0000"/>
                </a:solidFill>
                <a:latin typeface="HGP創英角ｺﾞｼｯｸUB" panose="020B0900000000000000" pitchFamily="50" charset="-128"/>
                <a:ea typeface="HGP創英角ｺﾞｼｯｸUB" panose="020B0900000000000000" pitchFamily="50" charset="-128"/>
              </a:rPr>
              <a:t>演習科目</a:t>
            </a:r>
            <a:endParaRPr kumimoji="1" lang="ja-JP" altLang="en-US" sz="14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2" name="タイトル 1"/>
          <p:cNvSpPr>
            <a:spLocks noGrp="1"/>
          </p:cNvSpPr>
          <p:nvPr>
            <p:ph type="title"/>
          </p:nvPr>
        </p:nvSpPr>
        <p:spPr>
          <a:xfrm>
            <a:off x="467544" y="54866"/>
            <a:ext cx="8038272" cy="693737"/>
          </a:xfrm>
        </p:spPr>
        <p:txBody>
          <a:bodyPr/>
          <a:lstStyle/>
          <a:p>
            <a:r>
              <a:rPr lang="ja-JP" altLang="en-US" sz="2600" dirty="0">
                <a:latin typeface="HGP創英角ｺﾞｼｯｸUB" panose="020B0900000000000000" pitchFamily="50" charset="-128"/>
                <a:ea typeface="HGP創英角ｺﾞｼｯｸUB" panose="020B0900000000000000" pitchFamily="50" charset="-128"/>
              </a:rPr>
              <a:t>ソーシャル・イノベーション副専攻プログラム イメージ図</a:t>
            </a:r>
            <a:endParaRPr kumimoji="1" lang="ja-JP" altLang="en-US" sz="2600" dirty="0">
              <a:latin typeface="HGP創英角ｺﾞｼｯｸUB" panose="020B0900000000000000" pitchFamily="50" charset="-128"/>
              <a:ea typeface="HGP創英角ｺﾞｼｯｸUB" panose="020B0900000000000000" pitchFamily="50" charset="-128"/>
            </a:endParaRPr>
          </a:p>
        </p:txBody>
      </p:sp>
      <p:sp>
        <p:nvSpPr>
          <p:cNvPr id="23" name="角丸四角形 22"/>
          <p:cNvSpPr/>
          <p:nvPr/>
        </p:nvSpPr>
        <p:spPr bwMode="gray">
          <a:xfrm>
            <a:off x="179511" y="908720"/>
            <a:ext cx="8701763" cy="459338"/>
          </a:xfrm>
          <a:prstGeom prst="roundRect">
            <a:avLst/>
          </a:prstGeom>
          <a:solidFill>
            <a:srgbClr val="FFFF99"/>
          </a:solidFill>
          <a:ln w="50800" algn="ctr">
            <a:solidFill>
              <a:srgbClr val="FF9900"/>
            </a:solidFill>
            <a:miter lim="800000"/>
            <a:headEnd/>
            <a:tailEnd/>
          </a:ln>
          <a:effectLst/>
        </p:spPr>
        <p:txBody>
          <a:bodyPr wrap="none" rtlCol="0" anchor="ctr"/>
          <a:lstStyle/>
          <a:p>
            <a:pPr algn="ctr"/>
            <a:r>
              <a:rPr lang="ja-JP" altLang="en-US" sz="2400" dirty="0">
                <a:solidFill>
                  <a:srgbClr val="0070C0"/>
                </a:solidFill>
                <a:latin typeface="HGP創英角ｺﾞｼｯｸUB" panose="020B0900000000000000" pitchFamily="50" charset="-128"/>
                <a:ea typeface="HGP創英角ｺﾞｼｯｸUB" panose="020B0900000000000000" pitchFamily="50" charset="-128"/>
              </a:rPr>
              <a:t>ソーシャル・イノベーション副専攻プログラム修了認定</a:t>
            </a:r>
            <a:endParaRPr lang="en-US" altLang="ja-JP" sz="2400" dirty="0">
              <a:solidFill>
                <a:srgbClr val="0070C0"/>
              </a:solidFill>
              <a:latin typeface="HGP創英角ｺﾞｼｯｸUB" panose="020B0900000000000000" pitchFamily="50" charset="-128"/>
              <a:ea typeface="HGP創英角ｺﾞｼｯｸUB" panose="020B0900000000000000" pitchFamily="50" charset="-128"/>
            </a:endParaRPr>
          </a:p>
        </p:txBody>
      </p:sp>
      <p:sp>
        <p:nvSpPr>
          <p:cNvPr id="4" name="上矢印 3"/>
          <p:cNvSpPr/>
          <p:nvPr/>
        </p:nvSpPr>
        <p:spPr bwMode="gray">
          <a:xfrm>
            <a:off x="3566581" y="1465472"/>
            <a:ext cx="1512168" cy="267786"/>
          </a:xfrm>
          <a:prstGeom prst="upArrow">
            <a:avLst/>
          </a:prstGeom>
          <a:solidFill>
            <a:schemeClr val="tx1"/>
          </a:solidFill>
          <a:ln w="9525" algn="ctr">
            <a:noFill/>
            <a:miter lim="800000"/>
            <a:headEnd/>
            <a:tailEnd/>
          </a:ln>
          <a:effectLst/>
        </p:spPr>
        <p:txBody>
          <a:bodyPr wrap="none" rtlCol="0" anchor="ctr"/>
          <a:lstStyle/>
          <a:p>
            <a:pPr algn="ctr"/>
            <a:endParaRPr kumimoji="1" lang="ja-JP" altLang="en-US" dirty="0"/>
          </a:p>
        </p:txBody>
      </p:sp>
      <p:sp>
        <p:nvSpPr>
          <p:cNvPr id="27" name="角丸四角形 26"/>
          <p:cNvSpPr/>
          <p:nvPr/>
        </p:nvSpPr>
        <p:spPr bwMode="gray">
          <a:xfrm rot="5400000">
            <a:off x="-2101347" y="3716466"/>
            <a:ext cx="4946907" cy="385193"/>
          </a:xfrm>
          <a:prstGeom prst="roundRect">
            <a:avLst/>
          </a:prstGeom>
          <a:solidFill>
            <a:srgbClr val="FFFF99"/>
          </a:solidFill>
          <a:ln w="41275" algn="ctr">
            <a:solidFill>
              <a:srgbClr val="FF9900"/>
            </a:solidFill>
            <a:miter lim="800000"/>
            <a:headEnd/>
            <a:tailEnd/>
          </a:ln>
          <a:effectLst/>
        </p:spPr>
        <p:txBody>
          <a:bodyPr vert="vert270" wrap="none" rtlCol="0" anchor="ctr"/>
          <a:lstStyle/>
          <a:p>
            <a:pPr algn="ctr"/>
            <a:r>
              <a:rPr lang="ja-JP" altLang="en-US" dirty="0">
                <a:solidFill>
                  <a:srgbClr val="FF0000"/>
                </a:solidFill>
                <a:latin typeface="HGP創英角ｺﾞｼｯｸUB" panose="020B0900000000000000" pitchFamily="50" charset="-128"/>
                <a:ea typeface="HGP創英角ｺﾞｼｯｸUB" panose="020B0900000000000000" pitchFamily="50" charset="-128"/>
              </a:rPr>
              <a:t>地</a:t>
            </a:r>
            <a:endParaRPr lang="en-US" altLang="ja-JP" dirty="0">
              <a:solidFill>
                <a:srgbClr val="FF0000"/>
              </a:solidFill>
              <a:latin typeface="HGP創英角ｺﾞｼｯｸUB" panose="020B0900000000000000" pitchFamily="50" charset="-128"/>
              <a:ea typeface="HGP創英角ｺﾞｼｯｸUB" panose="020B0900000000000000" pitchFamily="50" charset="-128"/>
            </a:endParaRPr>
          </a:p>
          <a:p>
            <a:pPr algn="ctr"/>
            <a:r>
              <a:rPr lang="ja-JP" altLang="en-US" dirty="0">
                <a:solidFill>
                  <a:srgbClr val="FF0000"/>
                </a:solidFill>
                <a:latin typeface="HGP創英角ｺﾞｼｯｸUB" panose="020B0900000000000000" pitchFamily="50" charset="-128"/>
                <a:ea typeface="HGP創英角ｺﾞｼｯｸUB" panose="020B0900000000000000" pitchFamily="50" charset="-128"/>
              </a:rPr>
              <a:t>域</a:t>
            </a:r>
            <a:endParaRPr lang="en-US" altLang="ja-JP" dirty="0">
              <a:solidFill>
                <a:srgbClr val="FF0000"/>
              </a:solidFill>
              <a:latin typeface="HGP創英角ｺﾞｼｯｸUB" panose="020B0900000000000000" pitchFamily="50" charset="-128"/>
              <a:ea typeface="HGP創英角ｺﾞｼｯｸUB" panose="020B0900000000000000" pitchFamily="50" charset="-128"/>
            </a:endParaRPr>
          </a:p>
          <a:p>
            <a:pPr algn="ctr"/>
            <a:r>
              <a:rPr lang="ja-JP" altLang="en-US" dirty="0">
                <a:solidFill>
                  <a:srgbClr val="FF0000"/>
                </a:solidFill>
                <a:latin typeface="HGP創英角ｺﾞｼｯｸUB" panose="020B0900000000000000" pitchFamily="50" charset="-128"/>
                <a:ea typeface="HGP創英角ｺﾞｼｯｸUB" panose="020B0900000000000000" pitchFamily="50" charset="-128"/>
              </a:rPr>
              <a:t>志</a:t>
            </a:r>
            <a:endParaRPr lang="en-US" altLang="ja-JP" dirty="0">
              <a:solidFill>
                <a:srgbClr val="FF0000"/>
              </a:solidFill>
              <a:latin typeface="HGP創英角ｺﾞｼｯｸUB" panose="020B0900000000000000" pitchFamily="50" charset="-128"/>
              <a:ea typeface="HGP創英角ｺﾞｼｯｸUB" panose="020B0900000000000000" pitchFamily="50" charset="-128"/>
            </a:endParaRPr>
          </a:p>
          <a:p>
            <a:pPr algn="ctr"/>
            <a:r>
              <a:rPr lang="ja-JP" altLang="en-US" dirty="0">
                <a:solidFill>
                  <a:srgbClr val="FF0000"/>
                </a:solidFill>
                <a:latin typeface="HGP創英角ｺﾞｼｯｸUB" panose="020B0900000000000000" pitchFamily="50" charset="-128"/>
                <a:ea typeface="HGP創英角ｺﾞｼｯｸUB" panose="020B0900000000000000" pitchFamily="50" charset="-128"/>
              </a:rPr>
              <a:t>向</a:t>
            </a:r>
            <a:endParaRPr lang="en-US" altLang="ja-JP" dirty="0">
              <a:solidFill>
                <a:srgbClr val="FF0000"/>
              </a:solidFill>
              <a:latin typeface="HGP創英角ｺﾞｼｯｸUB" panose="020B0900000000000000" pitchFamily="50" charset="-128"/>
              <a:ea typeface="HGP創英角ｺﾞｼｯｸUB" panose="020B0900000000000000" pitchFamily="50" charset="-128"/>
            </a:endParaRPr>
          </a:p>
          <a:p>
            <a:pPr algn="ctr"/>
            <a:r>
              <a:rPr lang="ja-JP" altLang="en-US" dirty="0">
                <a:solidFill>
                  <a:srgbClr val="FF0000"/>
                </a:solidFill>
                <a:latin typeface="HGP創英角ｺﾞｼｯｸUB" panose="020B0900000000000000" pitchFamily="50" charset="-128"/>
                <a:ea typeface="HGP創英角ｺﾞｼｯｸUB" panose="020B0900000000000000" pitchFamily="50" charset="-128"/>
              </a:rPr>
              <a:t>系</a:t>
            </a:r>
            <a:endParaRPr lang="en-US" altLang="ja-JP" dirty="0">
              <a:solidFill>
                <a:srgbClr val="FF0000"/>
              </a:solidFill>
              <a:latin typeface="HGP創英角ｺﾞｼｯｸUB" panose="020B0900000000000000" pitchFamily="50" charset="-128"/>
              <a:ea typeface="HGP創英角ｺﾞｼｯｸUB" panose="020B0900000000000000" pitchFamily="50" charset="-128"/>
            </a:endParaRPr>
          </a:p>
          <a:p>
            <a:pPr algn="ctr"/>
            <a:r>
              <a:rPr lang="ja-JP" altLang="en-US" dirty="0">
                <a:solidFill>
                  <a:srgbClr val="FF0000"/>
                </a:solidFill>
                <a:latin typeface="HGP創英角ｺﾞｼｯｸUB" panose="020B0900000000000000" pitchFamily="50" charset="-128"/>
                <a:ea typeface="HGP創英角ｺﾞｼｯｸUB" panose="020B0900000000000000" pitchFamily="50" charset="-128"/>
              </a:rPr>
              <a:t>科</a:t>
            </a:r>
            <a:endParaRPr lang="en-US" altLang="ja-JP" dirty="0">
              <a:solidFill>
                <a:srgbClr val="FF0000"/>
              </a:solidFill>
              <a:latin typeface="HGP創英角ｺﾞｼｯｸUB" panose="020B0900000000000000" pitchFamily="50" charset="-128"/>
              <a:ea typeface="HGP創英角ｺﾞｼｯｸUB" panose="020B0900000000000000" pitchFamily="50" charset="-128"/>
            </a:endParaRPr>
          </a:p>
          <a:p>
            <a:pPr algn="ctr"/>
            <a:r>
              <a:rPr lang="ja-JP" altLang="en-US" dirty="0">
                <a:solidFill>
                  <a:srgbClr val="FF0000"/>
                </a:solidFill>
                <a:latin typeface="HGP創英角ｺﾞｼｯｸUB" panose="020B0900000000000000" pitchFamily="50" charset="-128"/>
                <a:ea typeface="HGP創英角ｺﾞｼｯｸUB" panose="020B0900000000000000" pitchFamily="50" charset="-128"/>
              </a:rPr>
              <a:t>目</a:t>
            </a:r>
            <a:endParaRPr lang="en-US" altLang="ja-JP" dirty="0">
              <a:solidFill>
                <a:srgbClr val="FF0000"/>
              </a:solidFill>
              <a:latin typeface="HGP創英角ｺﾞｼｯｸUB" panose="020B0900000000000000" pitchFamily="50" charset="-128"/>
              <a:ea typeface="HGP創英角ｺﾞｼｯｸUB" panose="020B0900000000000000" pitchFamily="50" charset="-128"/>
            </a:endParaRPr>
          </a:p>
          <a:p>
            <a:pPr algn="ctr"/>
            <a:r>
              <a:rPr lang="ja-JP" altLang="en-US" dirty="0">
                <a:solidFill>
                  <a:srgbClr val="FF0000"/>
                </a:solidFill>
                <a:latin typeface="HGP創英角ｺﾞｼｯｸUB" panose="020B0900000000000000" pitchFamily="50" charset="-128"/>
                <a:ea typeface="HGP創英角ｺﾞｼｯｸUB" panose="020B0900000000000000" pitchFamily="50" charset="-128"/>
              </a:rPr>
              <a:t>群</a:t>
            </a:r>
            <a:endParaRPr lang="en-US" altLang="ja-JP"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p:cNvSpPr>
            <a:spLocks noGrp="1"/>
          </p:cNvSpPr>
          <p:nvPr>
            <p:ph type="sldNum" sz="quarter" idx="10"/>
          </p:nvPr>
        </p:nvSpPr>
        <p:spPr/>
        <p:txBody>
          <a:bodyPr/>
          <a:lstStyle/>
          <a:p>
            <a:pPr algn="ctr"/>
            <a:fld id="{14BFA959-6098-4EFE-A438-673FD898C08A}" type="slidenum">
              <a:rPr kumimoji="1" lang="ja-JP" altLang="en-US" sz="1200" smtClean="0"/>
              <a:pPr algn="ctr"/>
              <a:t>13</a:t>
            </a:fld>
            <a:endParaRPr kumimoji="1" lang="ja-JP" altLang="en-US" sz="1200"/>
          </a:p>
        </p:txBody>
      </p:sp>
      <p:sp>
        <p:nvSpPr>
          <p:cNvPr id="19" name="角丸四角形 18"/>
          <p:cNvSpPr/>
          <p:nvPr/>
        </p:nvSpPr>
        <p:spPr bwMode="gray">
          <a:xfrm>
            <a:off x="4128933" y="3227840"/>
            <a:ext cx="1202407" cy="267464"/>
          </a:xfrm>
          <a:prstGeom prst="roundRect">
            <a:avLst/>
          </a:prstGeom>
          <a:solidFill>
            <a:srgbClr val="FFC000"/>
          </a:solidFill>
          <a:ln w="38100" algn="ctr">
            <a:solidFill>
              <a:schemeClr val="accent1">
                <a:lumMod val="60000"/>
                <a:lumOff val="40000"/>
              </a:schemeClr>
            </a:solidFill>
            <a:miter lim="800000"/>
            <a:headEnd/>
            <a:tailEnd/>
          </a:ln>
          <a:effectLst/>
        </p:spPr>
        <p:txBody>
          <a:bodyPr wrap="none" tIns="0" rtlCol="0" anchor="ctr"/>
          <a:lstStyle/>
          <a:p>
            <a:pPr algn="ctr"/>
            <a:r>
              <a:rPr kumimoji="1" lang="ja-JP" altLang="en-US" sz="1000" dirty="0">
                <a:latin typeface="HGP創英角ｺﾞｼｯｸUB" panose="020B0900000000000000" pitchFamily="50" charset="-128"/>
                <a:ea typeface="HGP創英角ｺﾞｼｯｸUB" panose="020B0900000000000000" pitchFamily="50" charset="-128"/>
              </a:rPr>
              <a:t>ＰＢＬプロジェクト</a:t>
            </a:r>
            <a:r>
              <a:rPr kumimoji="1" lang="en-US" altLang="ja-JP" sz="1000" dirty="0">
                <a:latin typeface="HGP創英角ｺﾞｼｯｸUB" panose="020B0900000000000000" pitchFamily="50" charset="-128"/>
                <a:ea typeface="HGP創英角ｺﾞｼｯｸUB" panose="020B0900000000000000" pitchFamily="50" charset="-128"/>
              </a:rPr>
              <a:t>Ⅰ</a:t>
            </a:r>
          </a:p>
        </p:txBody>
      </p:sp>
      <p:sp>
        <p:nvSpPr>
          <p:cNvPr id="35" name="角丸四角形 34"/>
          <p:cNvSpPr/>
          <p:nvPr/>
        </p:nvSpPr>
        <p:spPr bwMode="gray">
          <a:xfrm>
            <a:off x="4751451" y="4263316"/>
            <a:ext cx="1807086" cy="247099"/>
          </a:xfrm>
          <a:prstGeom prst="roundRect">
            <a:avLst/>
          </a:prstGeom>
          <a:solidFill>
            <a:srgbClr val="FFC000"/>
          </a:solidFill>
          <a:ln w="38100" algn="ctr">
            <a:solidFill>
              <a:schemeClr val="accent1">
                <a:lumMod val="60000"/>
                <a:lumOff val="40000"/>
              </a:schemeClr>
            </a:solidFill>
            <a:miter lim="800000"/>
            <a:headEnd/>
            <a:tailEnd/>
          </a:ln>
          <a:effectLst/>
        </p:spPr>
        <p:txBody>
          <a:bodyPr wrap="none" rtlCol="0" anchor="ctr"/>
          <a:lstStyle/>
          <a:p>
            <a:pPr algn="ctr"/>
            <a:r>
              <a:rPr lang="ja-JP" altLang="en-US" sz="1000" dirty="0">
                <a:latin typeface="HGP創英角ｺﾞｼｯｸUB" panose="020B0900000000000000" pitchFamily="50" charset="-128"/>
                <a:ea typeface="HGP創英角ｺﾞｼｯｸUB" panose="020B0900000000000000" pitchFamily="50" charset="-128"/>
              </a:rPr>
              <a:t>ｿｰｼｬﾙ・ｲﾉﾍﾞｰｼｮﾝ実務総論</a:t>
            </a:r>
            <a:endParaRPr kumimoji="1" lang="en-US" altLang="ja-JP" sz="1000" dirty="0">
              <a:latin typeface="HGP創英角ｺﾞｼｯｸUB" panose="020B0900000000000000" pitchFamily="50" charset="-128"/>
              <a:ea typeface="HGP創英角ｺﾞｼｯｸUB" panose="020B0900000000000000" pitchFamily="50" charset="-128"/>
            </a:endParaRPr>
          </a:p>
        </p:txBody>
      </p:sp>
      <p:sp>
        <p:nvSpPr>
          <p:cNvPr id="38" name="角丸四角形 37"/>
          <p:cNvSpPr/>
          <p:nvPr/>
        </p:nvSpPr>
        <p:spPr bwMode="gray">
          <a:xfrm>
            <a:off x="2414016" y="5636075"/>
            <a:ext cx="1224136" cy="396306"/>
          </a:xfrm>
          <a:prstGeom prst="roundRect">
            <a:avLst/>
          </a:prstGeom>
          <a:solidFill>
            <a:srgbClr val="FFC000"/>
          </a:solidFill>
          <a:ln w="38100" algn="ctr">
            <a:solidFill>
              <a:schemeClr val="accent1">
                <a:lumMod val="60000"/>
                <a:lumOff val="40000"/>
              </a:schemeClr>
            </a:solidFill>
            <a:miter lim="800000"/>
            <a:headEnd/>
            <a:tailEnd/>
          </a:ln>
          <a:effectLst/>
        </p:spPr>
        <p:txBody>
          <a:bodyPr wrap="none" rtlCol="0" anchor="ctr"/>
          <a:lstStyle/>
          <a:p>
            <a:pPr algn="ctr"/>
            <a:r>
              <a:rPr lang="ja-JP" altLang="en-US" sz="1050" dirty="0">
                <a:latin typeface="HGP創英角ｺﾞｼｯｸUB" panose="020B0900000000000000" pitchFamily="50" charset="-128"/>
                <a:ea typeface="HGP創英角ｺﾞｼｯｸUB" panose="020B0900000000000000" pitchFamily="50" charset="-128"/>
              </a:rPr>
              <a:t>北河内を知る</a:t>
            </a:r>
            <a:endParaRPr lang="en-US" altLang="ja-JP" sz="1050" dirty="0">
              <a:latin typeface="HGP創英角ｺﾞｼｯｸUB" panose="020B0900000000000000" pitchFamily="50" charset="-128"/>
              <a:ea typeface="HGP創英角ｺﾞｼｯｸUB" panose="020B0900000000000000" pitchFamily="50" charset="-128"/>
            </a:endParaRPr>
          </a:p>
        </p:txBody>
      </p:sp>
      <p:sp>
        <p:nvSpPr>
          <p:cNvPr id="39" name="角丸四角形 38"/>
          <p:cNvSpPr/>
          <p:nvPr/>
        </p:nvSpPr>
        <p:spPr bwMode="gray">
          <a:xfrm>
            <a:off x="2612172" y="4241544"/>
            <a:ext cx="1282986" cy="251670"/>
          </a:xfrm>
          <a:prstGeom prst="roundRect">
            <a:avLst/>
          </a:prstGeom>
          <a:solidFill>
            <a:srgbClr val="FFC000"/>
          </a:solidFill>
          <a:ln w="38100" algn="ctr">
            <a:solidFill>
              <a:schemeClr val="accent1">
                <a:lumMod val="60000"/>
                <a:lumOff val="40000"/>
              </a:schemeClr>
            </a:solidFill>
            <a:miter lim="800000"/>
            <a:headEnd/>
            <a:tailEnd/>
          </a:ln>
          <a:effectLst/>
        </p:spPr>
        <p:txBody>
          <a:bodyPr wrap="none" rtlCol="0" anchor="ctr"/>
          <a:lstStyle/>
          <a:p>
            <a:pPr algn="ctr"/>
            <a:r>
              <a:rPr lang="ja-JP" altLang="en-US" sz="1050" dirty="0">
                <a:latin typeface="HGP創英角ｺﾞｼｯｸUB" panose="020B0900000000000000" pitchFamily="50" charset="-128"/>
                <a:ea typeface="HGP創英角ｺﾞｼｯｸUB" panose="020B0900000000000000" pitchFamily="50" charset="-128"/>
              </a:rPr>
              <a:t>チームビルディング</a:t>
            </a:r>
            <a:endParaRPr lang="en-US" altLang="ja-JP" sz="1050" dirty="0">
              <a:latin typeface="HGP創英角ｺﾞｼｯｸUB" panose="020B0900000000000000" pitchFamily="50" charset="-128"/>
              <a:ea typeface="HGP創英角ｺﾞｼｯｸUB" panose="020B0900000000000000" pitchFamily="50" charset="-128"/>
            </a:endParaRPr>
          </a:p>
        </p:txBody>
      </p:sp>
      <p:sp>
        <p:nvSpPr>
          <p:cNvPr id="32" name="角丸四角形 31"/>
          <p:cNvSpPr/>
          <p:nvPr/>
        </p:nvSpPr>
        <p:spPr bwMode="gray">
          <a:xfrm>
            <a:off x="1074635" y="5072400"/>
            <a:ext cx="2563517" cy="409587"/>
          </a:xfrm>
          <a:prstGeom prst="roundRect">
            <a:avLst/>
          </a:prstGeom>
          <a:solidFill>
            <a:srgbClr val="FFC000"/>
          </a:solidFill>
          <a:ln w="38100" algn="ctr">
            <a:solidFill>
              <a:schemeClr val="accent1">
                <a:lumMod val="60000"/>
                <a:lumOff val="40000"/>
              </a:schemeClr>
            </a:solidFill>
            <a:miter lim="800000"/>
            <a:headEnd/>
            <a:tailEnd/>
          </a:ln>
          <a:effectLst/>
        </p:spPr>
        <p:txBody>
          <a:bodyPr wrap="none" rtlCol="0" anchor="ctr"/>
          <a:lstStyle/>
          <a:p>
            <a:pPr algn="ctr"/>
            <a:r>
              <a:rPr lang="ja-JP" altLang="en-US" sz="1050" dirty="0">
                <a:latin typeface="HGP創英角ｺﾞｼｯｸUB" panose="020B0900000000000000" pitchFamily="50" charset="-128"/>
                <a:ea typeface="HGP創英角ｺﾞｼｯｸUB" panose="020B0900000000000000" pitchFamily="50" charset="-128"/>
              </a:rPr>
              <a:t>わかやま体験学習</a:t>
            </a:r>
            <a:endParaRPr lang="en-US" altLang="ja-JP" sz="1050" dirty="0">
              <a:latin typeface="HGP創英角ｺﾞｼｯｸUB" panose="020B0900000000000000" pitchFamily="50" charset="-128"/>
              <a:ea typeface="HGP創英角ｺﾞｼｯｸUB" panose="020B0900000000000000" pitchFamily="50" charset="-128"/>
            </a:endParaRPr>
          </a:p>
        </p:txBody>
      </p:sp>
      <p:sp>
        <p:nvSpPr>
          <p:cNvPr id="41" name="角丸四角形 40"/>
          <p:cNvSpPr/>
          <p:nvPr/>
        </p:nvSpPr>
        <p:spPr bwMode="gray">
          <a:xfrm rot="5400000">
            <a:off x="7625050" y="5088733"/>
            <a:ext cx="230601" cy="2448273"/>
          </a:xfrm>
          <a:prstGeom prst="roundRect">
            <a:avLst/>
          </a:prstGeom>
          <a:solidFill>
            <a:schemeClr val="accent4">
              <a:lumMod val="60000"/>
              <a:lumOff val="40000"/>
            </a:schemeClr>
          </a:solidFill>
          <a:ln w="50800" algn="ctr">
            <a:noFill/>
            <a:miter lim="800000"/>
            <a:headEnd/>
            <a:tailEnd/>
          </a:ln>
          <a:effectLst/>
        </p:spPr>
        <p:txBody>
          <a:bodyPr vert="vert270" wrap="none" rtlCol="0" anchor="ctr"/>
          <a:lstStyle/>
          <a:p>
            <a:pPr algn="ctr"/>
            <a:r>
              <a:rPr lang="ja-JP" altLang="en-US" sz="1400" dirty="0">
                <a:latin typeface="HGP創英角ｺﾞｼｯｸUB" panose="020B0900000000000000" pitchFamily="50" charset="-128"/>
                <a:ea typeface="HGP創英角ｺﾞｼｯｸUB" panose="020B0900000000000000" pitchFamily="50" charset="-128"/>
              </a:rPr>
              <a:t>３年</a:t>
            </a:r>
            <a:endParaRPr lang="en-US" altLang="ja-JP" sz="1400" dirty="0">
              <a:latin typeface="HGP創英角ｺﾞｼｯｸUB" panose="020B0900000000000000" pitchFamily="50" charset="-128"/>
              <a:ea typeface="HGP創英角ｺﾞｼｯｸUB" panose="020B0900000000000000" pitchFamily="50" charset="-128"/>
            </a:endParaRPr>
          </a:p>
        </p:txBody>
      </p:sp>
      <p:sp>
        <p:nvSpPr>
          <p:cNvPr id="42" name="角丸四角形 41"/>
          <p:cNvSpPr/>
          <p:nvPr/>
        </p:nvSpPr>
        <p:spPr bwMode="gray">
          <a:xfrm rot="5400000">
            <a:off x="2251503" y="4869607"/>
            <a:ext cx="233586" cy="2889504"/>
          </a:xfrm>
          <a:prstGeom prst="roundRect">
            <a:avLst/>
          </a:prstGeom>
          <a:solidFill>
            <a:schemeClr val="accent6">
              <a:lumMod val="40000"/>
              <a:lumOff val="60000"/>
            </a:schemeClr>
          </a:solidFill>
          <a:ln w="50800" algn="ctr">
            <a:noFill/>
            <a:miter lim="800000"/>
            <a:headEnd/>
            <a:tailEnd/>
          </a:ln>
          <a:effectLst/>
        </p:spPr>
        <p:txBody>
          <a:bodyPr vert="vert270" wrap="none" rtlCol="0" anchor="ctr"/>
          <a:lstStyle/>
          <a:p>
            <a:pPr algn="ctr"/>
            <a:r>
              <a:rPr lang="ja-JP" altLang="en-US" sz="1400" dirty="0">
                <a:latin typeface="HGP創英角ｺﾞｼｯｸUB" panose="020B0900000000000000" pitchFamily="50" charset="-128"/>
                <a:ea typeface="HGP創英角ｺﾞｼｯｸUB" panose="020B0900000000000000" pitchFamily="50" charset="-128"/>
              </a:rPr>
              <a:t>１年</a:t>
            </a:r>
            <a:endParaRPr lang="en-US" altLang="ja-JP" sz="1400" dirty="0">
              <a:latin typeface="HGP創英角ｺﾞｼｯｸUB" panose="020B0900000000000000" pitchFamily="50" charset="-128"/>
              <a:ea typeface="HGP創英角ｺﾞｼｯｸUB" panose="020B0900000000000000" pitchFamily="50" charset="-128"/>
            </a:endParaRPr>
          </a:p>
        </p:txBody>
      </p:sp>
      <p:sp>
        <p:nvSpPr>
          <p:cNvPr id="43" name="角丸四角形 42"/>
          <p:cNvSpPr/>
          <p:nvPr/>
        </p:nvSpPr>
        <p:spPr bwMode="gray">
          <a:xfrm rot="5400000">
            <a:off x="5049875" y="5042851"/>
            <a:ext cx="239616" cy="2549050"/>
          </a:xfrm>
          <a:prstGeom prst="roundRect">
            <a:avLst/>
          </a:prstGeom>
          <a:solidFill>
            <a:schemeClr val="accent3">
              <a:lumMod val="60000"/>
              <a:lumOff val="40000"/>
            </a:schemeClr>
          </a:solidFill>
          <a:ln w="50800" algn="ctr">
            <a:noFill/>
            <a:miter lim="800000"/>
            <a:headEnd/>
            <a:tailEnd/>
          </a:ln>
          <a:effectLst/>
        </p:spPr>
        <p:txBody>
          <a:bodyPr vert="vert270" wrap="none" rtlCol="0" anchor="ctr"/>
          <a:lstStyle/>
          <a:p>
            <a:pPr algn="ctr"/>
            <a:r>
              <a:rPr lang="ja-JP" altLang="en-US" sz="1400" dirty="0">
                <a:latin typeface="HGP創英角ｺﾞｼｯｸUB" panose="020B0900000000000000" pitchFamily="50" charset="-128"/>
                <a:ea typeface="HGP創英角ｺﾞｼｯｸUB" panose="020B0900000000000000" pitchFamily="50" charset="-128"/>
              </a:rPr>
              <a:t>２年</a:t>
            </a:r>
            <a:endParaRPr lang="en-US" altLang="ja-JP" sz="1400" dirty="0">
              <a:latin typeface="HGP創英角ｺﾞｼｯｸUB" panose="020B0900000000000000" pitchFamily="50" charset="-128"/>
              <a:ea typeface="HGP創英角ｺﾞｼｯｸUB" panose="020B0900000000000000" pitchFamily="50" charset="-128"/>
            </a:endParaRPr>
          </a:p>
        </p:txBody>
      </p:sp>
      <p:sp>
        <p:nvSpPr>
          <p:cNvPr id="44" name="正方形/長方形 43"/>
          <p:cNvSpPr/>
          <p:nvPr/>
        </p:nvSpPr>
        <p:spPr bwMode="gray">
          <a:xfrm>
            <a:off x="3893230" y="2917792"/>
            <a:ext cx="4930924" cy="994984"/>
          </a:xfrm>
          <a:prstGeom prst="rect">
            <a:avLst/>
          </a:prstGeom>
          <a:noFill/>
          <a:ln w="31750" algn="ctr">
            <a:solidFill>
              <a:srgbClr val="0070C0"/>
            </a:solidFill>
            <a:prstDash val="sysDash"/>
            <a:miter lim="800000"/>
            <a:headEnd/>
            <a:tailEnd/>
          </a:ln>
          <a:effectLst/>
        </p:spPr>
        <p:txBody>
          <a:bodyPr wrap="none" tIns="36000" rtlCol="0" anchor="t"/>
          <a:lstStyle/>
          <a:p>
            <a:pPr algn="ctr"/>
            <a:r>
              <a:rPr lang="ja-JP" altLang="en-US" sz="1400" dirty="0">
                <a:solidFill>
                  <a:srgbClr val="FF0000"/>
                </a:solidFill>
                <a:latin typeface="HGP創英角ｺﾞｼｯｸUB" panose="020B0900000000000000" pitchFamily="50" charset="-128"/>
                <a:ea typeface="HGP創英角ｺﾞｼｯｸUB" panose="020B0900000000000000" pitchFamily="50" charset="-128"/>
              </a:rPr>
              <a:t>課題発見・解決</a:t>
            </a:r>
            <a:endParaRPr kumimoji="1" lang="ja-JP" altLang="en-US" sz="14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45" name="角丸四角形 44"/>
          <p:cNvSpPr/>
          <p:nvPr/>
        </p:nvSpPr>
        <p:spPr bwMode="gray">
          <a:xfrm>
            <a:off x="4128934" y="3569032"/>
            <a:ext cx="1202407" cy="267464"/>
          </a:xfrm>
          <a:prstGeom prst="roundRect">
            <a:avLst/>
          </a:prstGeom>
          <a:solidFill>
            <a:srgbClr val="FFC000"/>
          </a:solidFill>
          <a:ln w="38100" algn="ctr">
            <a:solidFill>
              <a:schemeClr val="accent1">
                <a:lumMod val="60000"/>
                <a:lumOff val="40000"/>
              </a:schemeClr>
            </a:solidFill>
            <a:miter lim="800000"/>
            <a:headEnd/>
            <a:tailEnd/>
          </a:ln>
          <a:effectLst/>
        </p:spPr>
        <p:txBody>
          <a:bodyPr wrap="none" tIns="0" rtlCol="0" anchor="ctr"/>
          <a:lstStyle/>
          <a:p>
            <a:pPr algn="ctr"/>
            <a:r>
              <a:rPr kumimoji="1" lang="ja-JP" altLang="en-US" sz="1000" dirty="0">
                <a:latin typeface="HGP創英角ｺﾞｼｯｸUB" panose="020B0900000000000000" pitchFamily="50" charset="-128"/>
                <a:ea typeface="HGP創英角ｺﾞｼｯｸUB" panose="020B0900000000000000" pitchFamily="50" charset="-128"/>
              </a:rPr>
              <a:t>ＰＢＬプロジェクト</a:t>
            </a:r>
            <a:r>
              <a:rPr lang="en-US" altLang="ja-JP" sz="1000" dirty="0">
                <a:latin typeface="HGP創英角ｺﾞｼｯｸUB" panose="020B0900000000000000" pitchFamily="50" charset="-128"/>
                <a:ea typeface="HGP創英角ｺﾞｼｯｸUB" panose="020B0900000000000000" pitchFamily="50" charset="-128"/>
              </a:rPr>
              <a:t>Ⅱ</a:t>
            </a:r>
            <a:endParaRPr kumimoji="1" lang="en-US" altLang="ja-JP" sz="1000" dirty="0">
              <a:latin typeface="HGP創英角ｺﾞｼｯｸUB" panose="020B0900000000000000" pitchFamily="50" charset="-128"/>
              <a:ea typeface="HGP創英角ｺﾞｼｯｸUB" panose="020B0900000000000000" pitchFamily="50" charset="-128"/>
            </a:endParaRPr>
          </a:p>
        </p:txBody>
      </p:sp>
      <p:sp>
        <p:nvSpPr>
          <p:cNvPr id="46" name="角丸四角形 45"/>
          <p:cNvSpPr/>
          <p:nvPr/>
        </p:nvSpPr>
        <p:spPr bwMode="gray">
          <a:xfrm>
            <a:off x="5716498" y="3244992"/>
            <a:ext cx="1302287" cy="267464"/>
          </a:xfrm>
          <a:prstGeom prst="roundRect">
            <a:avLst/>
          </a:prstGeom>
          <a:solidFill>
            <a:srgbClr val="FFC000"/>
          </a:solidFill>
          <a:ln w="38100" algn="ctr">
            <a:solidFill>
              <a:schemeClr val="accent1">
                <a:lumMod val="60000"/>
                <a:lumOff val="40000"/>
              </a:schemeClr>
            </a:solidFill>
            <a:miter lim="800000"/>
            <a:headEnd/>
            <a:tailEnd/>
          </a:ln>
          <a:effectLst/>
        </p:spPr>
        <p:txBody>
          <a:bodyPr wrap="none" tIns="0" rtlCol="0" anchor="ctr"/>
          <a:lstStyle/>
          <a:p>
            <a:pPr algn="ctr"/>
            <a:r>
              <a:rPr lang="ja-JP" altLang="en-US" sz="1000" dirty="0">
                <a:latin typeface="HGP創英角ｺﾞｼｯｸUB" panose="020B0900000000000000" pitchFamily="50" charset="-128"/>
                <a:ea typeface="HGP創英角ｺﾞｼｯｸUB" panose="020B0900000000000000" pitchFamily="50" charset="-128"/>
              </a:rPr>
              <a:t>地域連携教育活動</a:t>
            </a:r>
            <a:r>
              <a:rPr kumimoji="1" lang="en-US" altLang="ja-JP" sz="1000" dirty="0">
                <a:latin typeface="HGP創英角ｺﾞｼｯｸUB" panose="020B0900000000000000" pitchFamily="50" charset="-128"/>
                <a:ea typeface="HGP創英角ｺﾞｼｯｸUB" panose="020B0900000000000000" pitchFamily="50" charset="-128"/>
              </a:rPr>
              <a:t>Ⅰ</a:t>
            </a:r>
          </a:p>
        </p:txBody>
      </p:sp>
      <p:sp>
        <p:nvSpPr>
          <p:cNvPr id="47" name="角丸四角形 46"/>
          <p:cNvSpPr/>
          <p:nvPr/>
        </p:nvSpPr>
        <p:spPr bwMode="gray">
          <a:xfrm>
            <a:off x="5725642" y="3587896"/>
            <a:ext cx="1302287" cy="267464"/>
          </a:xfrm>
          <a:prstGeom prst="roundRect">
            <a:avLst/>
          </a:prstGeom>
          <a:solidFill>
            <a:srgbClr val="FFC000"/>
          </a:solidFill>
          <a:ln w="38100" algn="ctr">
            <a:solidFill>
              <a:schemeClr val="accent1">
                <a:lumMod val="60000"/>
                <a:lumOff val="40000"/>
              </a:schemeClr>
            </a:solidFill>
            <a:miter lim="800000"/>
            <a:headEnd/>
            <a:tailEnd/>
          </a:ln>
          <a:effectLst/>
        </p:spPr>
        <p:txBody>
          <a:bodyPr wrap="none" tIns="0" rtlCol="0" anchor="ctr"/>
          <a:lstStyle/>
          <a:p>
            <a:pPr algn="ctr"/>
            <a:r>
              <a:rPr lang="ja-JP" altLang="en-US" sz="1000" dirty="0">
                <a:latin typeface="HGP創英角ｺﾞｼｯｸUB" panose="020B0900000000000000" pitchFamily="50" charset="-128"/>
                <a:ea typeface="HGP創英角ｺﾞｼｯｸUB" panose="020B0900000000000000" pitchFamily="50" charset="-128"/>
              </a:rPr>
              <a:t>地域連携教育活動</a:t>
            </a:r>
            <a:r>
              <a:rPr lang="en-US" altLang="ja-JP" sz="1000" dirty="0">
                <a:latin typeface="HGP創英角ｺﾞｼｯｸUB" panose="020B0900000000000000" pitchFamily="50" charset="-128"/>
                <a:ea typeface="HGP創英角ｺﾞｼｯｸUB" panose="020B0900000000000000" pitchFamily="50" charset="-128"/>
              </a:rPr>
              <a:t>Ⅱ</a:t>
            </a:r>
            <a:endParaRPr kumimoji="1" lang="en-US" altLang="ja-JP" sz="1000" dirty="0">
              <a:latin typeface="HGP創英角ｺﾞｼｯｸUB" panose="020B0900000000000000" pitchFamily="50" charset="-128"/>
              <a:ea typeface="HGP創英角ｺﾞｼｯｸUB" panose="020B0900000000000000" pitchFamily="50" charset="-128"/>
            </a:endParaRPr>
          </a:p>
        </p:txBody>
      </p:sp>
      <p:sp>
        <p:nvSpPr>
          <p:cNvPr id="48" name="正方形/長方形 47"/>
          <p:cNvSpPr/>
          <p:nvPr/>
        </p:nvSpPr>
        <p:spPr bwMode="gray">
          <a:xfrm>
            <a:off x="2414016" y="3986785"/>
            <a:ext cx="6419088" cy="581212"/>
          </a:xfrm>
          <a:prstGeom prst="rect">
            <a:avLst/>
          </a:prstGeom>
          <a:noFill/>
          <a:ln w="31750" algn="ctr">
            <a:solidFill>
              <a:srgbClr val="0070C0"/>
            </a:solidFill>
            <a:prstDash val="sysDash"/>
            <a:miter lim="800000"/>
            <a:headEnd/>
            <a:tailEnd/>
          </a:ln>
          <a:effectLst/>
        </p:spPr>
        <p:txBody>
          <a:bodyPr wrap="none" tIns="36000" rtlCol="0" anchor="t"/>
          <a:lstStyle/>
          <a:p>
            <a:pPr algn="ctr"/>
            <a:r>
              <a:rPr lang="ja-JP" altLang="en-US" sz="1400" dirty="0">
                <a:solidFill>
                  <a:srgbClr val="FF0000"/>
                </a:solidFill>
                <a:latin typeface="HGP創英角ｺﾞｼｯｸUB" panose="020B0900000000000000" pitchFamily="50" charset="-128"/>
                <a:ea typeface="HGP創英角ｺﾞｼｯｸUB" panose="020B0900000000000000" pitchFamily="50" charset="-128"/>
              </a:rPr>
              <a:t>共通</a:t>
            </a:r>
            <a:endParaRPr kumimoji="1" lang="ja-JP" altLang="en-US" sz="14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49" name="角丸四角形 48"/>
          <p:cNvSpPr/>
          <p:nvPr/>
        </p:nvSpPr>
        <p:spPr bwMode="gray">
          <a:xfrm>
            <a:off x="7391285" y="4258900"/>
            <a:ext cx="1357878" cy="234314"/>
          </a:xfrm>
          <a:prstGeom prst="roundRect">
            <a:avLst/>
          </a:prstGeom>
          <a:solidFill>
            <a:srgbClr val="FFC000"/>
          </a:solidFill>
          <a:ln w="38100" algn="ctr">
            <a:solidFill>
              <a:schemeClr val="accent1">
                <a:lumMod val="60000"/>
                <a:lumOff val="40000"/>
              </a:schemeClr>
            </a:solidFill>
            <a:miter lim="800000"/>
            <a:headEnd/>
            <a:tailEnd/>
          </a:ln>
          <a:effectLst/>
        </p:spPr>
        <p:txBody>
          <a:bodyPr wrap="none" tIns="0" rtlCol="0" anchor="ctr"/>
          <a:lstStyle/>
          <a:p>
            <a:pPr algn="ctr"/>
            <a:r>
              <a:rPr lang="ja-JP" altLang="en-US" sz="900" dirty="0">
                <a:latin typeface="HGP創英角ｺﾞｼｯｸUB" panose="020B0900000000000000" pitchFamily="50" charset="-128"/>
                <a:ea typeface="HGP創英角ｺﾞｼｯｸUB" panose="020B0900000000000000" pitchFamily="50" charset="-128"/>
              </a:rPr>
              <a:t>ﾀﾞｲﾊﾞｰｼﾃｨとｺﾐｭﾆｹｰｼｮﾝ</a:t>
            </a:r>
            <a:endParaRPr lang="en-US" altLang="ja-JP" sz="900" dirty="0">
              <a:latin typeface="HGP創英角ｺﾞｼｯｸUB" panose="020B0900000000000000" pitchFamily="50" charset="-128"/>
              <a:ea typeface="HGP創英角ｺﾞｼｯｸUB" panose="020B0900000000000000" pitchFamily="50" charset="-128"/>
            </a:endParaRPr>
          </a:p>
        </p:txBody>
      </p:sp>
      <p:sp>
        <p:nvSpPr>
          <p:cNvPr id="50" name="角丸四角形 49"/>
          <p:cNvSpPr/>
          <p:nvPr/>
        </p:nvSpPr>
        <p:spPr bwMode="gray">
          <a:xfrm>
            <a:off x="7371190" y="3208972"/>
            <a:ext cx="1302287" cy="267464"/>
          </a:xfrm>
          <a:prstGeom prst="roundRect">
            <a:avLst/>
          </a:prstGeom>
          <a:solidFill>
            <a:srgbClr val="FFC000"/>
          </a:solidFill>
          <a:ln w="38100" algn="ctr">
            <a:solidFill>
              <a:schemeClr val="accent1">
                <a:lumMod val="60000"/>
                <a:lumOff val="40000"/>
              </a:schemeClr>
            </a:solidFill>
            <a:miter lim="800000"/>
            <a:headEnd/>
            <a:tailEnd/>
          </a:ln>
          <a:effectLst/>
        </p:spPr>
        <p:txBody>
          <a:bodyPr wrap="none" tIns="0" rtlCol="0" anchor="ctr"/>
          <a:lstStyle/>
          <a:p>
            <a:pPr algn="ctr"/>
            <a:r>
              <a:rPr lang="ja-JP" altLang="en-US" sz="1000" dirty="0">
                <a:latin typeface="HGP創英角ｺﾞｼｯｸUB" panose="020B0900000000000000" pitchFamily="50" charset="-128"/>
                <a:ea typeface="HGP創英角ｺﾞｼｯｸUB" panose="020B0900000000000000" pitchFamily="50" charset="-128"/>
              </a:rPr>
              <a:t>インターンシップ</a:t>
            </a:r>
            <a:r>
              <a:rPr kumimoji="1" lang="en-US" altLang="ja-JP" sz="1000" dirty="0">
                <a:latin typeface="HGP創英角ｺﾞｼｯｸUB" panose="020B0900000000000000" pitchFamily="50" charset="-128"/>
                <a:ea typeface="HGP創英角ｺﾞｼｯｸUB" panose="020B0900000000000000" pitchFamily="50" charset="-128"/>
              </a:rPr>
              <a:t>Ⅰ</a:t>
            </a:r>
          </a:p>
        </p:txBody>
      </p:sp>
      <p:sp>
        <p:nvSpPr>
          <p:cNvPr id="51" name="角丸四角形 50"/>
          <p:cNvSpPr/>
          <p:nvPr/>
        </p:nvSpPr>
        <p:spPr bwMode="gray">
          <a:xfrm>
            <a:off x="7371190" y="3567316"/>
            <a:ext cx="1302287" cy="267464"/>
          </a:xfrm>
          <a:prstGeom prst="roundRect">
            <a:avLst/>
          </a:prstGeom>
          <a:solidFill>
            <a:srgbClr val="FFC000"/>
          </a:solidFill>
          <a:ln w="38100" algn="ctr">
            <a:solidFill>
              <a:schemeClr val="accent1">
                <a:lumMod val="60000"/>
                <a:lumOff val="40000"/>
              </a:schemeClr>
            </a:solidFill>
            <a:miter lim="800000"/>
            <a:headEnd/>
            <a:tailEnd/>
          </a:ln>
          <a:effectLst/>
        </p:spPr>
        <p:txBody>
          <a:bodyPr wrap="none" tIns="0" rtlCol="0" anchor="ctr"/>
          <a:lstStyle/>
          <a:p>
            <a:pPr algn="ctr"/>
            <a:r>
              <a:rPr lang="ja-JP" altLang="en-US" sz="1000" dirty="0">
                <a:latin typeface="HGP創英角ｺﾞｼｯｸUB" panose="020B0900000000000000" pitchFamily="50" charset="-128"/>
                <a:ea typeface="HGP創英角ｺﾞｼｯｸUB" panose="020B0900000000000000" pitchFamily="50" charset="-128"/>
              </a:rPr>
              <a:t>インターンシップ</a:t>
            </a:r>
            <a:r>
              <a:rPr lang="en-US" altLang="ja-JP" sz="1000" dirty="0">
                <a:latin typeface="HGP創英角ｺﾞｼｯｸUB" panose="020B0900000000000000" pitchFamily="50" charset="-128"/>
                <a:ea typeface="HGP創英角ｺﾞｼｯｸUB" panose="020B0900000000000000" pitchFamily="50" charset="-128"/>
              </a:rPr>
              <a:t>Ⅱ</a:t>
            </a:r>
            <a:endParaRPr kumimoji="1" lang="en-US" altLang="ja-JP" sz="1000" dirty="0">
              <a:latin typeface="HGP創英角ｺﾞｼｯｸUB" panose="020B0900000000000000" pitchFamily="50" charset="-128"/>
              <a:ea typeface="HGP創英角ｺﾞｼｯｸUB" panose="020B0900000000000000" pitchFamily="50" charset="-128"/>
            </a:endParaRPr>
          </a:p>
        </p:txBody>
      </p:sp>
      <p:sp>
        <p:nvSpPr>
          <p:cNvPr id="69" name="正方形/長方形 68"/>
          <p:cNvSpPr/>
          <p:nvPr/>
        </p:nvSpPr>
        <p:spPr bwMode="gray">
          <a:xfrm>
            <a:off x="2414016" y="2425958"/>
            <a:ext cx="6419088" cy="402961"/>
          </a:xfrm>
          <a:prstGeom prst="rect">
            <a:avLst/>
          </a:prstGeom>
          <a:noFill/>
          <a:ln w="31750" algn="ctr">
            <a:solidFill>
              <a:srgbClr val="0070C0"/>
            </a:solidFill>
            <a:prstDash val="sysDash"/>
            <a:miter lim="800000"/>
            <a:headEnd/>
            <a:tailEnd/>
          </a:ln>
          <a:effectLst/>
        </p:spPr>
        <p:txBody>
          <a:bodyPr wrap="none" tIns="36000" rtlCol="0" anchor="ctr"/>
          <a:lstStyle/>
          <a:p>
            <a:pPr algn="ctr"/>
            <a:r>
              <a:rPr lang="ja-JP" altLang="en-US" sz="1400" dirty="0">
                <a:latin typeface="HGP創英角ｺﾞｼｯｸUB" panose="020B0900000000000000" pitchFamily="50" charset="-128"/>
                <a:ea typeface="HGP創英角ｺﾞｼｯｸUB" panose="020B0900000000000000" pitchFamily="50" charset="-128"/>
              </a:rPr>
              <a:t>各学部の地域志向科目</a:t>
            </a:r>
            <a:r>
              <a:rPr lang="ja-JP" altLang="en-US" sz="1100" dirty="0">
                <a:solidFill>
                  <a:srgbClr val="FF0000"/>
                </a:solidFill>
                <a:latin typeface="HGP創英角ｺﾞｼｯｸUB" panose="020B0900000000000000" pitchFamily="50" charset="-128"/>
                <a:ea typeface="HGP創英角ｺﾞｼｯｸUB" panose="020B0900000000000000" pitchFamily="50" charset="-128"/>
              </a:rPr>
              <a:t>　「地域経済・経営」、「地域政策・文化」、「地域環境・防災」、「地域医療」</a:t>
            </a:r>
            <a:endParaRPr kumimoji="1" lang="ja-JP" altLang="en-US" sz="11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70" name="角丸四角形 69"/>
          <p:cNvSpPr/>
          <p:nvPr/>
        </p:nvSpPr>
        <p:spPr bwMode="gray">
          <a:xfrm>
            <a:off x="6729261" y="1733258"/>
            <a:ext cx="1944216" cy="268584"/>
          </a:xfrm>
          <a:prstGeom prst="roundRect">
            <a:avLst/>
          </a:prstGeom>
          <a:solidFill>
            <a:srgbClr val="FFC000"/>
          </a:solidFill>
          <a:ln w="38100" algn="ctr">
            <a:solidFill>
              <a:schemeClr val="accent1">
                <a:lumMod val="60000"/>
                <a:lumOff val="40000"/>
              </a:schemeClr>
            </a:solidFill>
            <a:miter lim="800000"/>
            <a:headEnd/>
            <a:tailEnd/>
          </a:ln>
          <a:effectLst/>
        </p:spPr>
        <p:txBody>
          <a:bodyPr wrap="none" tIns="0" rtlCol="0" anchor="ctr"/>
          <a:lstStyle/>
          <a:p>
            <a:pPr algn="ctr"/>
            <a:r>
              <a:rPr lang="ja-JP" altLang="en-US" sz="1100" dirty="0">
                <a:latin typeface="HGP創英角ｺﾞｼｯｸUB" panose="020B0900000000000000" pitchFamily="50" charset="-128"/>
                <a:ea typeface="HGP創英角ｺﾞｼｯｸUB" panose="020B0900000000000000" pitchFamily="50" charset="-128"/>
              </a:rPr>
              <a:t>地域貢献実践演習</a:t>
            </a:r>
            <a:endParaRPr kumimoji="1" lang="en-US" altLang="ja-JP" sz="1100" dirty="0">
              <a:latin typeface="HGP創英角ｺﾞｼｯｸUB" panose="020B0900000000000000" pitchFamily="50" charset="-128"/>
              <a:ea typeface="HGP創英角ｺﾞｼｯｸUB" panose="020B0900000000000000" pitchFamily="50" charset="-128"/>
            </a:endParaRPr>
          </a:p>
        </p:txBody>
      </p:sp>
      <p:sp>
        <p:nvSpPr>
          <p:cNvPr id="71" name="角丸四角形 70"/>
          <p:cNvSpPr/>
          <p:nvPr/>
        </p:nvSpPr>
        <p:spPr bwMode="gray">
          <a:xfrm rot="5400000">
            <a:off x="32785" y="5280303"/>
            <a:ext cx="1451594" cy="272740"/>
          </a:xfrm>
          <a:prstGeom prst="roundRect">
            <a:avLst/>
          </a:prstGeom>
          <a:solidFill>
            <a:schemeClr val="accent6">
              <a:lumMod val="40000"/>
              <a:lumOff val="60000"/>
            </a:schemeClr>
          </a:solidFill>
          <a:ln w="50800" algn="ctr">
            <a:noFill/>
            <a:miter lim="800000"/>
            <a:headEnd/>
            <a:tailEnd/>
          </a:ln>
          <a:effectLst/>
        </p:spPr>
        <p:txBody>
          <a:bodyPr vert="vert270" wrap="none" rtlCol="0" anchor="ctr"/>
          <a:lstStyle/>
          <a:p>
            <a:pPr algn="ctr"/>
            <a:r>
              <a:rPr lang="ja-JP" altLang="en-US" sz="1100" dirty="0">
                <a:latin typeface="HGP創英角ｺﾞｼｯｸUB" panose="020B0900000000000000" pitchFamily="50" charset="-128"/>
                <a:ea typeface="HGP創英角ｺﾞｼｯｸUB" panose="020B0900000000000000" pitchFamily="50" charset="-128"/>
              </a:rPr>
              <a:t>コ</a:t>
            </a:r>
            <a:endParaRPr lang="en-US" altLang="ja-JP" sz="1100" dirty="0">
              <a:latin typeface="HGP創英角ｺﾞｼｯｸUB" panose="020B0900000000000000" pitchFamily="50" charset="-128"/>
              <a:ea typeface="HGP創英角ｺﾞｼｯｸUB" panose="020B0900000000000000" pitchFamily="50" charset="-128"/>
            </a:endParaRPr>
          </a:p>
          <a:p>
            <a:pPr algn="ctr"/>
            <a:r>
              <a:rPr lang="ja-JP" altLang="en-US" sz="1100" dirty="0">
                <a:latin typeface="HGP創英角ｺﾞｼｯｸUB" panose="020B0900000000000000" pitchFamily="50" charset="-128"/>
                <a:ea typeface="HGP創英角ｺﾞｼｯｸUB" panose="020B0900000000000000" pitchFamily="50" charset="-128"/>
              </a:rPr>
              <a:t>ア</a:t>
            </a:r>
            <a:endParaRPr lang="en-US" altLang="ja-JP" sz="1100" dirty="0">
              <a:latin typeface="HGP創英角ｺﾞｼｯｸUB" panose="020B0900000000000000" pitchFamily="50" charset="-128"/>
              <a:ea typeface="HGP創英角ｺﾞｼｯｸUB" panose="020B0900000000000000" pitchFamily="50" charset="-128"/>
            </a:endParaRPr>
          </a:p>
          <a:p>
            <a:pPr algn="ctr"/>
            <a:r>
              <a:rPr lang="ja-JP" altLang="en-US" sz="1100" dirty="0">
                <a:latin typeface="HGP創英角ｺﾞｼｯｸUB" panose="020B0900000000000000" pitchFamily="50" charset="-128"/>
                <a:ea typeface="HGP創英角ｺﾞｼｯｸUB" panose="020B0900000000000000" pitchFamily="50" charset="-128"/>
              </a:rPr>
              <a:t>科</a:t>
            </a:r>
            <a:endParaRPr lang="en-US" altLang="ja-JP" sz="1100" dirty="0">
              <a:latin typeface="HGP創英角ｺﾞｼｯｸUB" panose="020B0900000000000000" pitchFamily="50" charset="-128"/>
              <a:ea typeface="HGP創英角ｺﾞｼｯｸUB" panose="020B0900000000000000" pitchFamily="50" charset="-128"/>
            </a:endParaRPr>
          </a:p>
          <a:p>
            <a:pPr algn="ctr"/>
            <a:r>
              <a:rPr lang="ja-JP" altLang="en-US" sz="1100" dirty="0">
                <a:latin typeface="HGP創英角ｺﾞｼｯｸUB" panose="020B0900000000000000" pitchFamily="50" charset="-128"/>
                <a:ea typeface="HGP創英角ｺﾞｼｯｸUB" panose="020B0900000000000000" pitchFamily="50" charset="-128"/>
              </a:rPr>
              <a:t>目</a:t>
            </a:r>
            <a:endParaRPr lang="en-US" altLang="ja-JP" sz="1100" dirty="0">
              <a:latin typeface="HGP創英角ｺﾞｼｯｸUB" panose="020B0900000000000000" pitchFamily="50" charset="-128"/>
              <a:ea typeface="HGP創英角ｺﾞｼｯｸUB" panose="020B0900000000000000" pitchFamily="50" charset="-128"/>
            </a:endParaRPr>
          </a:p>
        </p:txBody>
      </p:sp>
      <p:sp>
        <p:nvSpPr>
          <p:cNvPr id="72" name="角丸四角形 71"/>
          <p:cNvSpPr/>
          <p:nvPr/>
        </p:nvSpPr>
        <p:spPr bwMode="gray">
          <a:xfrm rot="5400000">
            <a:off x="-471287" y="3278914"/>
            <a:ext cx="2459736" cy="272740"/>
          </a:xfrm>
          <a:prstGeom prst="roundRect">
            <a:avLst/>
          </a:prstGeom>
          <a:solidFill>
            <a:schemeClr val="accent3">
              <a:lumMod val="60000"/>
              <a:lumOff val="40000"/>
            </a:schemeClr>
          </a:solidFill>
          <a:ln w="50800" algn="ctr">
            <a:noFill/>
            <a:miter lim="800000"/>
            <a:headEnd/>
            <a:tailEnd/>
          </a:ln>
          <a:effectLst/>
        </p:spPr>
        <p:txBody>
          <a:bodyPr vert="vert270" wrap="none" rtlCol="0" anchor="ctr"/>
          <a:lstStyle/>
          <a:p>
            <a:pPr algn="ctr"/>
            <a:r>
              <a:rPr lang="ja-JP" altLang="en-US" sz="1100" dirty="0">
                <a:latin typeface="HGP創英角ｺﾞｼｯｸUB" panose="020B0900000000000000" pitchFamily="50" charset="-128"/>
                <a:ea typeface="HGP創英角ｺﾞｼｯｸUB" panose="020B0900000000000000" pitchFamily="50" charset="-128"/>
              </a:rPr>
              <a:t>ア</a:t>
            </a:r>
            <a:endParaRPr lang="en-US" altLang="ja-JP" sz="1100" dirty="0">
              <a:latin typeface="HGP創英角ｺﾞｼｯｸUB" panose="020B0900000000000000" pitchFamily="50" charset="-128"/>
              <a:ea typeface="HGP創英角ｺﾞｼｯｸUB" panose="020B0900000000000000" pitchFamily="50" charset="-128"/>
            </a:endParaRPr>
          </a:p>
          <a:p>
            <a:pPr algn="ctr"/>
            <a:r>
              <a:rPr lang="ja-JP" altLang="en-US" sz="1100" dirty="0">
                <a:latin typeface="HGP創英角ｺﾞｼｯｸUB" panose="020B0900000000000000" pitchFamily="50" charset="-128"/>
                <a:ea typeface="HGP創英角ｺﾞｼｯｸUB" panose="020B0900000000000000" pitchFamily="50" charset="-128"/>
              </a:rPr>
              <a:t>ド</a:t>
            </a:r>
            <a:endParaRPr lang="en-US" altLang="ja-JP" sz="1100" dirty="0">
              <a:latin typeface="HGP創英角ｺﾞｼｯｸUB" panose="020B0900000000000000" pitchFamily="50" charset="-128"/>
              <a:ea typeface="HGP創英角ｺﾞｼｯｸUB" panose="020B0900000000000000" pitchFamily="50" charset="-128"/>
            </a:endParaRPr>
          </a:p>
          <a:p>
            <a:pPr algn="ctr"/>
            <a:r>
              <a:rPr lang="ja-JP" altLang="en-US" sz="1100" dirty="0">
                <a:latin typeface="HGP創英角ｺﾞｼｯｸUB" panose="020B0900000000000000" pitchFamily="50" charset="-128"/>
                <a:ea typeface="HGP創英角ｺﾞｼｯｸUB" panose="020B0900000000000000" pitchFamily="50" charset="-128"/>
              </a:rPr>
              <a:t>バ</a:t>
            </a:r>
            <a:endParaRPr lang="en-US" altLang="ja-JP" sz="1100" dirty="0">
              <a:latin typeface="HGP創英角ｺﾞｼｯｸUB" panose="020B0900000000000000" pitchFamily="50" charset="-128"/>
              <a:ea typeface="HGP創英角ｺﾞｼｯｸUB" panose="020B0900000000000000" pitchFamily="50" charset="-128"/>
            </a:endParaRPr>
          </a:p>
          <a:p>
            <a:pPr algn="ctr"/>
            <a:r>
              <a:rPr lang="ja-JP" altLang="en-US" sz="1100" dirty="0">
                <a:latin typeface="HGP創英角ｺﾞｼｯｸUB" panose="020B0900000000000000" pitchFamily="50" charset="-128"/>
                <a:ea typeface="HGP創英角ｺﾞｼｯｸUB" panose="020B0900000000000000" pitchFamily="50" charset="-128"/>
              </a:rPr>
              <a:t>ン</a:t>
            </a:r>
            <a:endParaRPr lang="en-US" altLang="ja-JP" sz="1100" dirty="0">
              <a:latin typeface="HGP創英角ｺﾞｼｯｸUB" panose="020B0900000000000000" pitchFamily="50" charset="-128"/>
              <a:ea typeface="HGP創英角ｺﾞｼｯｸUB" panose="020B0900000000000000" pitchFamily="50" charset="-128"/>
            </a:endParaRPr>
          </a:p>
          <a:p>
            <a:pPr algn="ctr"/>
            <a:r>
              <a:rPr lang="ja-JP" altLang="en-US" sz="1100" dirty="0">
                <a:latin typeface="HGP創英角ｺﾞｼｯｸUB" panose="020B0900000000000000" pitchFamily="50" charset="-128"/>
                <a:ea typeface="HGP創英角ｺﾞｼｯｸUB" panose="020B0900000000000000" pitchFamily="50" charset="-128"/>
              </a:rPr>
              <a:t>ス</a:t>
            </a:r>
            <a:endParaRPr lang="en-US" altLang="ja-JP" sz="1100" dirty="0">
              <a:latin typeface="HGP創英角ｺﾞｼｯｸUB" panose="020B0900000000000000" pitchFamily="50" charset="-128"/>
              <a:ea typeface="HGP創英角ｺﾞｼｯｸUB" panose="020B0900000000000000" pitchFamily="50" charset="-128"/>
            </a:endParaRPr>
          </a:p>
          <a:p>
            <a:pPr algn="ctr"/>
            <a:r>
              <a:rPr lang="ja-JP" altLang="en-US" sz="1100" dirty="0">
                <a:latin typeface="HGP創英角ｺﾞｼｯｸUB" panose="020B0900000000000000" pitchFamily="50" charset="-128"/>
                <a:ea typeface="HGP創英角ｺﾞｼｯｸUB" panose="020B0900000000000000" pitchFamily="50" charset="-128"/>
              </a:rPr>
              <a:t>ト</a:t>
            </a:r>
            <a:endParaRPr lang="en-US" altLang="ja-JP" sz="1100" dirty="0">
              <a:latin typeface="HGP創英角ｺﾞｼｯｸUB" panose="020B0900000000000000" pitchFamily="50" charset="-128"/>
              <a:ea typeface="HGP創英角ｺﾞｼｯｸUB" panose="020B0900000000000000" pitchFamily="50" charset="-128"/>
            </a:endParaRPr>
          </a:p>
          <a:p>
            <a:pPr algn="ctr"/>
            <a:r>
              <a:rPr lang="ja-JP" altLang="en-US" sz="1100" dirty="0">
                <a:latin typeface="HGP創英角ｺﾞｼｯｸUB" panose="020B0900000000000000" pitchFamily="50" charset="-128"/>
                <a:ea typeface="HGP創英角ｺﾞｼｯｸUB" panose="020B0900000000000000" pitchFamily="50" charset="-128"/>
              </a:rPr>
              <a:t>科</a:t>
            </a:r>
            <a:endParaRPr lang="en-US" altLang="ja-JP" sz="1100" dirty="0">
              <a:latin typeface="HGP創英角ｺﾞｼｯｸUB" panose="020B0900000000000000" pitchFamily="50" charset="-128"/>
              <a:ea typeface="HGP創英角ｺﾞｼｯｸUB" panose="020B0900000000000000" pitchFamily="50" charset="-128"/>
            </a:endParaRPr>
          </a:p>
          <a:p>
            <a:pPr algn="ctr"/>
            <a:r>
              <a:rPr lang="ja-JP" altLang="en-US" sz="1100" dirty="0">
                <a:latin typeface="HGP創英角ｺﾞｼｯｸUB" panose="020B0900000000000000" pitchFamily="50" charset="-128"/>
                <a:ea typeface="HGP創英角ｺﾞｼｯｸUB" panose="020B0900000000000000" pitchFamily="50" charset="-128"/>
              </a:rPr>
              <a:t>目</a:t>
            </a:r>
            <a:endParaRPr lang="en-US" altLang="ja-JP" sz="1100" dirty="0">
              <a:latin typeface="HGP創英角ｺﾞｼｯｸUB" panose="020B0900000000000000" pitchFamily="50" charset="-128"/>
              <a:ea typeface="HGP創英角ｺﾞｼｯｸUB" panose="020B0900000000000000" pitchFamily="50" charset="-128"/>
            </a:endParaRPr>
          </a:p>
        </p:txBody>
      </p:sp>
      <p:sp>
        <p:nvSpPr>
          <p:cNvPr id="73" name="角丸四角形 72"/>
          <p:cNvSpPr/>
          <p:nvPr/>
        </p:nvSpPr>
        <p:spPr bwMode="gray">
          <a:xfrm rot="5400000">
            <a:off x="394315" y="1656792"/>
            <a:ext cx="728531" cy="272740"/>
          </a:xfrm>
          <a:prstGeom prst="roundRect">
            <a:avLst/>
          </a:prstGeom>
          <a:solidFill>
            <a:schemeClr val="accent4">
              <a:lumMod val="60000"/>
              <a:lumOff val="40000"/>
            </a:schemeClr>
          </a:solidFill>
          <a:ln w="50800" algn="ctr">
            <a:noFill/>
            <a:miter lim="800000"/>
            <a:headEnd/>
            <a:tailEnd/>
          </a:ln>
          <a:effectLst/>
        </p:spPr>
        <p:txBody>
          <a:bodyPr vert="vert270" wrap="none" rtlCol="0" anchor="ctr"/>
          <a:lstStyle/>
          <a:p>
            <a:pPr algn="ctr"/>
            <a:r>
              <a:rPr lang="ja-JP" altLang="en-US" sz="1100" dirty="0">
                <a:latin typeface="HGP創英角ｺﾞｼｯｸUB" panose="020B0900000000000000" pitchFamily="50" charset="-128"/>
                <a:ea typeface="HGP創英角ｺﾞｼｯｸUB" panose="020B0900000000000000" pitchFamily="50" charset="-128"/>
              </a:rPr>
              <a:t>演</a:t>
            </a:r>
            <a:endParaRPr lang="en-US" altLang="ja-JP" sz="1100" dirty="0">
              <a:latin typeface="HGP創英角ｺﾞｼｯｸUB" panose="020B0900000000000000" pitchFamily="50" charset="-128"/>
              <a:ea typeface="HGP創英角ｺﾞｼｯｸUB" panose="020B0900000000000000" pitchFamily="50" charset="-128"/>
            </a:endParaRPr>
          </a:p>
          <a:p>
            <a:pPr algn="ctr"/>
            <a:r>
              <a:rPr lang="ja-JP" altLang="en-US" sz="1100" dirty="0">
                <a:latin typeface="HGP創英角ｺﾞｼｯｸUB" panose="020B0900000000000000" pitchFamily="50" charset="-128"/>
                <a:ea typeface="HGP創英角ｺﾞｼｯｸUB" panose="020B0900000000000000" pitchFamily="50" charset="-128"/>
              </a:rPr>
              <a:t>習</a:t>
            </a:r>
            <a:endParaRPr lang="en-US" altLang="ja-JP" sz="1100" dirty="0">
              <a:latin typeface="HGP創英角ｺﾞｼｯｸUB" panose="020B0900000000000000" pitchFamily="50" charset="-128"/>
              <a:ea typeface="HGP創英角ｺﾞｼｯｸUB" panose="020B0900000000000000" pitchFamily="50" charset="-128"/>
            </a:endParaRPr>
          </a:p>
          <a:p>
            <a:pPr algn="ctr"/>
            <a:r>
              <a:rPr lang="ja-JP" altLang="en-US" sz="1100" dirty="0">
                <a:latin typeface="HGP創英角ｺﾞｼｯｸUB" panose="020B0900000000000000" pitchFamily="50" charset="-128"/>
                <a:ea typeface="HGP創英角ｺﾞｼｯｸUB" panose="020B0900000000000000" pitchFamily="50" charset="-128"/>
              </a:rPr>
              <a:t>科</a:t>
            </a:r>
            <a:endParaRPr lang="en-US" altLang="ja-JP" sz="1100" dirty="0">
              <a:latin typeface="HGP創英角ｺﾞｼｯｸUB" panose="020B0900000000000000" pitchFamily="50" charset="-128"/>
              <a:ea typeface="HGP創英角ｺﾞｼｯｸUB" panose="020B0900000000000000" pitchFamily="50" charset="-128"/>
            </a:endParaRPr>
          </a:p>
          <a:p>
            <a:pPr algn="ctr"/>
            <a:r>
              <a:rPr lang="ja-JP" altLang="en-US" sz="1100" dirty="0">
                <a:latin typeface="HGP創英角ｺﾞｼｯｸUB" panose="020B0900000000000000" pitchFamily="50" charset="-128"/>
                <a:ea typeface="HGP創英角ｺﾞｼｯｸUB" panose="020B0900000000000000" pitchFamily="50" charset="-128"/>
              </a:rPr>
              <a:t>目</a:t>
            </a:r>
            <a:endParaRPr lang="en-US" altLang="ja-JP" sz="1100" dirty="0">
              <a:latin typeface="HGP創英角ｺﾞｼｯｸUB" panose="020B0900000000000000" pitchFamily="50" charset="-128"/>
              <a:ea typeface="HGP創英角ｺﾞｼｯｸUB" panose="020B0900000000000000" pitchFamily="50" charset="-128"/>
            </a:endParaRPr>
          </a:p>
        </p:txBody>
      </p:sp>
      <p:sp>
        <p:nvSpPr>
          <p:cNvPr id="36" name="角丸四角形 35"/>
          <p:cNvSpPr/>
          <p:nvPr/>
        </p:nvSpPr>
        <p:spPr bwMode="gray">
          <a:xfrm>
            <a:off x="1066799" y="5638800"/>
            <a:ext cx="1262743" cy="398701"/>
          </a:xfrm>
          <a:prstGeom prst="roundRect">
            <a:avLst/>
          </a:prstGeom>
          <a:solidFill>
            <a:srgbClr val="FFC000"/>
          </a:solidFill>
          <a:ln w="38100" algn="ctr">
            <a:solidFill>
              <a:schemeClr val="accent1">
                <a:lumMod val="60000"/>
                <a:lumOff val="40000"/>
              </a:schemeClr>
            </a:solidFill>
            <a:miter lim="800000"/>
            <a:headEnd/>
            <a:tailEnd/>
          </a:ln>
          <a:effectLst/>
        </p:spPr>
        <p:txBody>
          <a:bodyPr wrap="none" rtlCol="0" anchor="ctr"/>
          <a:lstStyle/>
          <a:p>
            <a:pPr algn="ctr"/>
            <a:r>
              <a:rPr lang="ja-JP" altLang="en-US" sz="1050" dirty="0">
                <a:latin typeface="HGP創英角ｺﾞｼｯｸUB" panose="020B0900000000000000" pitchFamily="50" charset="-128"/>
                <a:ea typeface="HGP創英角ｺﾞｼｯｸUB" panose="020B0900000000000000" pitchFamily="50" charset="-128"/>
              </a:rPr>
              <a:t>地域と私</a:t>
            </a:r>
            <a:endParaRPr lang="en-US" altLang="ja-JP" sz="1050" dirty="0">
              <a:latin typeface="HGP創英角ｺﾞｼｯｸUB" panose="020B0900000000000000" pitchFamily="50" charset="-128"/>
              <a:ea typeface="HGP創英角ｺﾞｼｯｸUB" panose="020B0900000000000000" pitchFamily="50" charset="-128"/>
            </a:endParaRPr>
          </a:p>
        </p:txBody>
      </p:sp>
      <p:sp>
        <p:nvSpPr>
          <p:cNvPr id="5" name="角丸四角形 4"/>
          <p:cNvSpPr/>
          <p:nvPr/>
        </p:nvSpPr>
        <p:spPr bwMode="gray">
          <a:xfrm>
            <a:off x="35496" y="44624"/>
            <a:ext cx="468000" cy="252000"/>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wrap="none" rtlCol="0" anchor="ctr"/>
          <a:lstStyle/>
          <a:p>
            <a:pPr algn="ctr"/>
            <a:r>
              <a:rPr kumimoji="1" lang="ja-JP" altLang="en-US" sz="1050" dirty="0" smtClean="0"/>
              <a:t>参考</a:t>
            </a:r>
          </a:p>
        </p:txBody>
      </p:sp>
    </p:spTree>
    <p:extLst>
      <p:ext uri="{BB962C8B-B14F-4D97-AF65-F5344CB8AC3E}">
        <p14:creationId xmlns:p14="http://schemas.microsoft.com/office/powerpoint/2010/main" val="3256892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2"/>
          </p:nvPr>
        </p:nvSpPr>
        <p:spPr>
          <a:xfrm>
            <a:off x="969213" y="2154238"/>
            <a:ext cx="7488000" cy="3601244"/>
          </a:xfrm>
        </p:spPr>
        <p:txBody>
          <a:bodyPr/>
          <a:lstStyle/>
          <a:p>
            <a:pPr indent="304800">
              <a:spcBef>
                <a:spcPct val="10000"/>
              </a:spcBef>
              <a:buClr>
                <a:srgbClr val="87867E"/>
              </a:buClr>
              <a:defRPr/>
            </a:pPr>
            <a:endParaRPr lang="de-DE" altLang="ja-JP" sz="3200" dirty="0"/>
          </a:p>
          <a:p>
            <a:pPr indent="304800">
              <a:spcBef>
                <a:spcPct val="10000"/>
              </a:spcBef>
              <a:buClr>
                <a:srgbClr val="87867E"/>
              </a:buClr>
              <a:defRPr/>
            </a:pPr>
            <a:r>
              <a:rPr lang="ja-JP" altLang="en-US" sz="3200" dirty="0"/>
              <a:t>大阪府の現状</a:t>
            </a:r>
          </a:p>
          <a:p>
            <a:pPr indent="304800">
              <a:spcBef>
                <a:spcPct val="10000"/>
              </a:spcBef>
              <a:buClr>
                <a:srgbClr val="87867E"/>
              </a:buClr>
              <a:defRPr/>
            </a:pPr>
            <a:r>
              <a:rPr lang="ja-JP" altLang="en-US" sz="3200" dirty="0"/>
              <a:t>寝屋川市子育て総合支援拠点 リラット</a:t>
            </a:r>
          </a:p>
          <a:p>
            <a:pPr indent="304800">
              <a:spcBef>
                <a:spcPct val="10000"/>
              </a:spcBef>
              <a:buClr>
                <a:srgbClr val="87867E"/>
              </a:buClr>
              <a:defRPr/>
            </a:pPr>
            <a:r>
              <a:rPr lang="ja-JP" altLang="en-US" sz="3200" dirty="0"/>
              <a:t>私たちのプロジェクトの概要</a:t>
            </a:r>
          </a:p>
          <a:p>
            <a:pPr indent="304800">
              <a:spcBef>
                <a:spcPct val="10000"/>
              </a:spcBef>
              <a:buClr>
                <a:srgbClr val="87867E"/>
              </a:buClr>
              <a:defRPr/>
            </a:pPr>
            <a:r>
              <a:rPr lang="ja-JP" altLang="en-US" sz="3200" dirty="0"/>
              <a:t>活動報告</a:t>
            </a:r>
          </a:p>
          <a:p>
            <a:pPr indent="304800">
              <a:spcBef>
                <a:spcPct val="10000"/>
              </a:spcBef>
              <a:buClr>
                <a:srgbClr val="87867E"/>
              </a:buClr>
              <a:defRPr/>
            </a:pPr>
            <a:r>
              <a:rPr lang="ja-JP" altLang="en-US" sz="3200" dirty="0"/>
              <a:t>リラットの必要性</a:t>
            </a:r>
          </a:p>
          <a:p>
            <a:pPr indent="304800">
              <a:spcBef>
                <a:spcPct val="10000"/>
              </a:spcBef>
              <a:buClr>
                <a:srgbClr val="87867E"/>
              </a:buClr>
              <a:defRPr/>
            </a:pPr>
            <a:r>
              <a:rPr lang="ja-JP" altLang="en-US" sz="3200" dirty="0"/>
              <a:t>総括</a:t>
            </a:r>
            <a:endParaRPr lang="ja-JP" altLang="de-DE" sz="3200" dirty="0"/>
          </a:p>
        </p:txBody>
      </p:sp>
      <p:sp>
        <p:nvSpPr>
          <p:cNvPr id="7171" name="タイトル 2"/>
          <p:cNvSpPr>
            <a:spLocks noGrp="1"/>
          </p:cNvSpPr>
          <p:nvPr>
            <p:ph type="title"/>
          </p:nvPr>
        </p:nvSpPr>
        <p:spPr>
          <a:xfrm>
            <a:off x="1331640" y="1340768"/>
            <a:ext cx="6331099" cy="693738"/>
          </a:xfrm>
        </p:spPr>
        <p:txBody>
          <a:bodyPr/>
          <a:lstStyle/>
          <a:p>
            <a:pPr algn="l"/>
            <a:r>
              <a:rPr lang="ja-JP" altLang="en-US" dirty="0">
                <a:solidFill>
                  <a:schemeClr val="tx1"/>
                </a:solidFill>
              </a:rPr>
              <a:t>目次</a:t>
            </a:r>
            <a:endParaRPr lang="ja-JP" altLang="en-US" dirty="0"/>
          </a:p>
        </p:txBody>
      </p:sp>
      <p:sp>
        <p:nvSpPr>
          <p:cNvPr id="3" name="スライド番号プレースホルダー 2"/>
          <p:cNvSpPr>
            <a:spLocks noGrp="1"/>
          </p:cNvSpPr>
          <p:nvPr>
            <p:ph type="sldNum" sz="quarter" idx="13"/>
          </p:nvPr>
        </p:nvSpPr>
        <p:spPr/>
        <p:txBody>
          <a:bodyPr/>
          <a:lstStyle/>
          <a:p>
            <a:pPr>
              <a:defRPr/>
            </a:pPr>
            <a:fld id="{567052BF-F4F3-486C-9168-9BC9E4F1F1B2}" type="slidenum">
              <a:rPr lang="ja-JP" altLang="de-DE" smtClean="0"/>
              <a:pPr>
                <a:defRPr/>
              </a:pPr>
              <a:t>1</a:t>
            </a:fld>
            <a:endParaRPr lang="de-DE" altLang="ja-JP"/>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A1A708-EFA6-554D-876F-BDE95016263C}"/>
              </a:ext>
            </a:extLst>
          </p:cNvPr>
          <p:cNvSpPr>
            <a:spLocks noGrp="1"/>
          </p:cNvSpPr>
          <p:nvPr>
            <p:ph type="title"/>
          </p:nvPr>
        </p:nvSpPr>
        <p:spPr>
          <a:xfrm>
            <a:off x="169863" y="30163"/>
            <a:ext cx="8002587" cy="693737"/>
          </a:xfrm>
        </p:spPr>
        <p:txBody>
          <a:bodyPr/>
          <a:lstStyle/>
          <a:p>
            <a:r>
              <a:rPr lang="ja-JP" altLang="en-US" dirty="0"/>
              <a:t>大阪府の現状</a:t>
            </a:r>
            <a:endParaRPr kumimoji="1" lang="ja-JP" altLang="en-US" dirty="0"/>
          </a:p>
        </p:txBody>
      </p:sp>
      <p:sp>
        <p:nvSpPr>
          <p:cNvPr id="3" name="テキスト ボックス 2">
            <a:extLst>
              <a:ext uri="{FF2B5EF4-FFF2-40B4-BE49-F238E27FC236}">
                <a16:creationId xmlns:a16="http://schemas.microsoft.com/office/drawing/2014/main" id="{93EDA572-E6D1-F74D-A975-9338FDDC33B3}"/>
              </a:ext>
            </a:extLst>
          </p:cNvPr>
          <p:cNvSpPr txBox="1"/>
          <p:nvPr/>
        </p:nvSpPr>
        <p:spPr>
          <a:xfrm>
            <a:off x="169862" y="1324432"/>
            <a:ext cx="7397215" cy="1015663"/>
          </a:xfrm>
          <a:prstGeom prst="rect">
            <a:avLst/>
          </a:prstGeom>
          <a:noFill/>
        </p:spPr>
        <p:txBody>
          <a:bodyPr wrap="square" rtlCol="0">
            <a:spAutoFit/>
          </a:bodyPr>
          <a:lstStyle/>
          <a:p>
            <a:pPr algn="l"/>
            <a:r>
              <a:rPr lang="en-US" altLang="ja-JP" sz="3000" dirty="0">
                <a:solidFill>
                  <a:srgbClr val="404040"/>
                </a:solidFill>
              </a:rPr>
              <a:t>18</a:t>
            </a:r>
            <a:r>
              <a:rPr lang="ja-JP" altLang="en-US" sz="3000" dirty="0">
                <a:solidFill>
                  <a:srgbClr val="404040"/>
                </a:solidFill>
              </a:rPr>
              <a:t>歳未満の子どもの虐待通報件数は・・・</a:t>
            </a:r>
          </a:p>
          <a:p>
            <a:pPr algn="l"/>
            <a:r>
              <a:rPr lang="ja-JP" altLang="en-US" sz="3000" dirty="0">
                <a:solidFill>
                  <a:srgbClr val="DB4949"/>
                </a:solidFill>
              </a:rPr>
              <a:t>年々増加傾向</a:t>
            </a:r>
            <a:r>
              <a:rPr lang="ja-JP" altLang="en-US" sz="3000" dirty="0">
                <a:solidFill>
                  <a:srgbClr val="404040"/>
                </a:solidFill>
              </a:rPr>
              <a:t>にある</a:t>
            </a:r>
          </a:p>
        </p:txBody>
      </p:sp>
      <p:pic>
        <p:nvPicPr>
          <p:cNvPr id="7" name="図 7">
            <a:extLst>
              <a:ext uri="{FF2B5EF4-FFF2-40B4-BE49-F238E27FC236}">
                <a16:creationId xmlns:a16="http://schemas.microsoft.com/office/drawing/2014/main" id="{382120D1-54A7-E34D-98F2-8497CBB5D56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0884" r="-616" b="63285"/>
          <a:stretch/>
        </p:blipFill>
        <p:spPr>
          <a:xfrm>
            <a:off x="4030004" y="2579269"/>
            <a:ext cx="4983575" cy="3035656"/>
          </a:xfrm>
        </p:spPr>
      </p:pic>
      <p:sp>
        <p:nvSpPr>
          <p:cNvPr id="9" name="テキスト ボックス 8">
            <a:extLst>
              <a:ext uri="{FF2B5EF4-FFF2-40B4-BE49-F238E27FC236}">
                <a16:creationId xmlns:a16="http://schemas.microsoft.com/office/drawing/2014/main" id="{A49E9C3F-58B4-4149-8B96-10B090A97976}"/>
              </a:ext>
            </a:extLst>
          </p:cNvPr>
          <p:cNvSpPr txBox="1"/>
          <p:nvPr/>
        </p:nvSpPr>
        <p:spPr>
          <a:xfrm>
            <a:off x="169863" y="5799653"/>
            <a:ext cx="7720283" cy="646331"/>
          </a:xfrm>
          <a:prstGeom prst="rect">
            <a:avLst/>
          </a:prstGeom>
          <a:noFill/>
        </p:spPr>
        <p:txBody>
          <a:bodyPr wrap="square" rtlCol="0">
            <a:spAutoFit/>
          </a:bodyPr>
          <a:lstStyle/>
          <a:p>
            <a:pPr algn="l"/>
            <a:r>
              <a:rPr lang="en-US" altLang="ja-JP" dirty="0">
                <a:solidFill>
                  <a:srgbClr val="C5BC9F"/>
                </a:solidFill>
                <a:latin typeface="Helvetica" pitchFamily="2" charset="0"/>
              </a:rPr>
              <a:t>(</a:t>
            </a:r>
            <a:r>
              <a:rPr lang="ja-JP" altLang="en-US" dirty="0">
                <a:solidFill>
                  <a:srgbClr val="C5BC9F"/>
                </a:solidFill>
                <a:latin typeface="Helvetica" pitchFamily="2" charset="0"/>
              </a:rPr>
              <a:t>出典・図表</a:t>
            </a:r>
            <a:r>
              <a:rPr lang="en-US" altLang="ja-JP" dirty="0">
                <a:solidFill>
                  <a:srgbClr val="C5BC9F"/>
                </a:solidFill>
                <a:latin typeface="Helvetica" pitchFamily="2" charset="0"/>
              </a:rPr>
              <a:t>:</a:t>
            </a:r>
            <a:r>
              <a:rPr lang="ja-JP" altLang="en-US" dirty="0">
                <a:solidFill>
                  <a:srgbClr val="C5BC9F"/>
                </a:solidFill>
                <a:latin typeface="Helvetica" pitchFamily="2" charset="0"/>
              </a:rPr>
              <a:t>「大阪府警察」</a:t>
            </a:r>
            <a:r>
              <a:rPr lang="en-US" altLang="ja-JP" sz="1800" b="0" i="0" dirty="0">
                <a:solidFill>
                  <a:srgbClr val="C5BC9F"/>
                </a:solidFill>
                <a:effectLst/>
                <a:latin typeface="Helvetica" pitchFamily="2" charset="0"/>
              </a:rPr>
              <a:t>https://www.police.pref.osaka.lg.jp/</a:t>
            </a:r>
            <a:r>
              <a:rPr lang="en-US" altLang="ja-JP" sz="1800" b="0" i="0" dirty="0" err="1">
                <a:solidFill>
                  <a:srgbClr val="C5BC9F"/>
                </a:solidFill>
                <a:effectLst/>
                <a:latin typeface="Helvetica" pitchFamily="2" charset="0"/>
              </a:rPr>
              <a:t>seikatsu</a:t>
            </a:r>
            <a:r>
              <a:rPr lang="en-US" altLang="ja-JP" sz="1800" b="0" i="0" dirty="0">
                <a:solidFill>
                  <a:srgbClr val="C5BC9F"/>
                </a:solidFill>
                <a:effectLst/>
                <a:latin typeface="Helvetica" pitchFamily="2" charset="0"/>
              </a:rPr>
              <a:t>/</a:t>
            </a:r>
            <a:r>
              <a:rPr lang="en-US" altLang="ja-JP" sz="1800" b="0" i="0" dirty="0" err="1">
                <a:solidFill>
                  <a:srgbClr val="C5BC9F"/>
                </a:solidFill>
                <a:effectLst/>
                <a:latin typeface="Helvetica" pitchFamily="2" charset="0"/>
              </a:rPr>
              <a:t>kodomo_jyosei</a:t>
            </a:r>
            <a:r>
              <a:rPr lang="en-US" altLang="ja-JP" sz="1800" b="0" i="0" dirty="0">
                <a:solidFill>
                  <a:srgbClr val="C5BC9F"/>
                </a:solidFill>
                <a:effectLst/>
                <a:latin typeface="Helvetica" pitchFamily="2" charset="0"/>
              </a:rPr>
              <a:t>/5/4193.html)</a:t>
            </a:r>
            <a:endParaRPr lang="en-US" altLang="ja-JP" dirty="0">
              <a:solidFill>
                <a:srgbClr val="C5BC9F"/>
              </a:solidFill>
              <a:effectLst/>
            </a:endParaRPr>
          </a:p>
        </p:txBody>
      </p:sp>
      <p:sp>
        <p:nvSpPr>
          <p:cNvPr id="10" name="テキスト ボックス 9">
            <a:extLst>
              <a:ext uri="{FF2B5EF4-FFF2-40B4-BE49-F238E27FC236}">
                <a16:creationId xmlns:a16="http://schemas.microsoft.com/office/drawing/2014/main" id="{A8B70A05-1D3C-D24B-BC3D-3946232275CD}"/>
              </a:ext>
            </a:extLst>
          </p:cNvPr>
          <p:cNvSpPr txBox="1"/>
          <p:nvPr/>
        </p:nvSpPr>
        <p:spPr>
          <a:xfrm>
            <a:off x="169862" y="3068960"/>
            <a:ext cx="3685309" cy="1477328"/>
          </a:xfrm>
          <a:prstGeom prst="rect">
            <a:avLst/>
          </a:prstGeom>
          <a:solidFill>
            <a:srgbClr val="FFFF00"/>
          </a:solidFill>
        </p:spPr>
        <p:txBody>
          <a:bodyPr wrap="square" rtlCol="0">
            <a:spAutoFit/>
          </a:bodyPr>
          <a:lstStyle/>
          <a:p>
            <a:pPr algn="l"/>
            <a:r>
              <a:rPr lang="ja-JP" altLang="en-US" sz="3000" u="sng" dirty="0"/>
              <a:t>→</a:t>
            </a:r>
            <a:r>
              <a:rPr lang="ja-JP" altLang="en-US" sz="3000" u="sng" dirty="0" smtClean="0"/>
              <a:t>自治体が子育て支援政策を強化する必要が</a:t>
            </a:r>
            <a:r>
              <a:rPr lang="ja-JP" altLang="en-US" sz="3000" u="sng" dirty="0"/>
              <a:t>ある</a:t>
            </a:r>
          </a:p>
        </p:txBody>
      </p:sp>
      <p:sp>
        <p:nvSpPr>
          <p:cNvPr id="4" name="スライド番号プレースホルダー 3"/>
          <p:cNvSpPr>
            <a:spLocks noGrp="1"/>
          </p:cNvSpPr>
          <p:nvPr>
            <p:ph type="sldNum" sz="quarter" idx="10"/>
          </p:nvPr>
        </p:nvSpPr>
        <p:spPr/>
        <p:txBody>
          <a:bodyPr/>
          <a:lstStyle/>
          <a:p>
            <a:pPr>
              <a:defRPr/>
            </a:pPr>
            <a:fld id="{D1E8BE2E-D1AF-4892-AB59-EF634766318C}" type="slidenum">
              <a:rPr lang="ja-JP" altLang="de-DE" smtClean="0"/>
              <a:pPr>
                <a:defRPr/>
              </a:pPr>
              <a:t>2</a:t>
            </a:fld>
            <a:endParaRPr lang="de-DE" altLang="ja-JP"/>
          </a:p>
        </p:txBody>
      </p:sp>
    </p:spTree>
    <p:extLst>
      <p:ext uri="{BB962C8B-B14F-4D97-AF65-F5344CB8AC3E}">
        <p14:creationId xmlns:p14="http://schemas.microsoft.com/office/powerpoint/2010/main" val="182315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A1A708-EFA6-554D-876F-BDE95016263C}"/>
              </a:ext>
            </a:extLst>
          </p:cNvPr>
          <p:cNvSpPr>
            <a:spLocks noGrp="1"/>
          </p:cNvSpPr>
          <p:nvPr>
            <p:ph type="title"/>
          </p:nvPr>
        </p:nvSpPr>
        <p:spPr>
          <a:xfrm>
            <a:off x="169863" y="30163"/>
            <a:ext cx="8002587" cy="693737"/>
          </a:xfrm>
        </p:spPr>
        <p:txBody>
          <a:bodyPr/>
          <a:lstStyle/>
          <a:p>
            <a:r>
              <a:rPr kumimoji="1" lang="en-US" altLang="ja-JP" b="1" dirty="0">
                <a:latin typeface="+mj-ea"/>
              </a:rPr>
              <a:t>RELATTO(</a:t>
            </a:r>
            <a:r>
              <a:rPr kumimoji="1" lang="ja-JP" altLang="en-US" b="1" dirty="0">
                <a:latin typeface="+mj-ea"/>
              </a:rPr>
              <a:t>リラット</a:t>
            </a:r>
            <a:r>
              <a:rPr kumimoji="1" lang="en-US" altLang="ja-JP" b="1" dirty="0">
                <a:latin typeface="+mj-ea"/>
              </a:rPr>
              <a:t>)</a:t>
            </a:r>
            <a:endParaRPr kumimoji="1" lang="ja-JP" altLang="en-US" b="1" dirty="0">
              <a:latin typeface="+mj-ea"/>
            </a:endParaRPr>
          </a:p>
        </p:txBody>
      </p:sp>
      <p:pic>
        <p:nvPicPr>
          <p:cNvPr id="4" name="図 4">
            <a:extLst>
              <a:ext uri="{FF2B5EF4-FFF2-40B4-BE49-F238E27FC236}">
                <a16:creationId xmlns:a16="http://schemas.microsoft.com/office/drawing/2014/main" id="{7774E2C5-7ACB-2D4A-A09A-119BA8BCE2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5022" y="1556792"/>
            <a:ext cx="5418904" cy="3449555"/>
          </a:xfrm>
          <a:prstGeom prst="rect">
            <a:avLst/>
          </a:prstGeom>
          <a:effectLst>
            <a:softEdge rad="165100"/>
          </a:effectLst>
        </p:spPr>
      </p:pic>
      <p:sp>
        <p:nvSpPr>
          <p:cNvPr id="3" name="テキスト ボックス 2">
            <a:extLst>
              <a:ext uri="{FF2B5EF4-FFF2-40B4-BE49-F238E27FC236}">
                <a16:creationId xmlns:a16="http://schemas.microsoft.com/office/drawing/2014/main" id="{93EDA572-E6D1-F74D-A975-9338FDDC33B3}"/>
              </a:ext>
            </a:extLst>
          </p:cNvPr>
          <p:cNvSpPr txBox="1"/>
          <p:nvPr/>
        </p:nvSpPr>
        <p:spPr>
          <a:xfrm>
            <a:off x="0" y="1459788"/>
            <a:ext cx="4572000" cy="4524315"/>
          </a:xfrm>
          <a:prstGeom prst="rect">
            <a:avLst/>
          </a:prstGeom>
          <a:noFill/>
        </p:spPr>
        <p:txBody>
          <a:bodyPr wrap="square" rtlCol="0">
            <a:spAutoFit/>
          </a:bodyPr>
          <a:lstStyle/>
          <a:p>
            <a:pPr algn="l"/>
            <a:r>
              <a:rPr lang="ja-JP" altLang="en-US" sz="2800" dirty="0"/>
              <a:t>　</a:t>
            </a:r>
            <a:r>
              <a:rPr lang="en-US" altLang="ja-JP" sz="2800" dirty="0"/>
              <a:t>(</a:t>
            </a:r>
            <a:r>
              <a:rPr lang="ja-JP" altLang="en-US" sz="2800" dirty="0"/>
              <a:t>創業</a:t>
            </a:r>
            <a:r>
              <a:rPr lang="en-US" altLang="ja-JP" sz="2800" dirty="0"/>
              <a:t>)</a:t>
            </a:r>
            <a:endParaRPr lang="ja-JP" altLang="en-US" sz="2800" dirty="0"/>
          </a:p>
          <a:p>
            <a:pPr algn="l"/>
            <a:r>
              <a:rPr lang="ja-JP" altLang="en-US" sz="2800" dirty="0"/>
              <a:t>　</a:t>
            </a:r>
            <a:r>
              <a:rPr lang="en-US" altLang="ja-JP" sz="2800" dirty="0"/>
              <a:t>2018</a:t>
            </a:r>
            <a:r>
              <a:rPr lang="ja-JP" altLang="en-US" sz="2800" dirty="0"/>
              <a:t>年</a:t>
            </a:r>
            <a:r>
              <a:rPr lang="en-US" altLang="ja-JP" sz="2800" dirty="0"/>
              <a:t>7</a:t>
            </a:r>
            <a:r>
              <a:rPr lang="ja-JP" altLang="en-US" sz="2800" dirty="0"/>
              <a:t>月</a:t>
            </a:r>
            <a:r>
              <a:rPr lang="en-US" altLang="ja-JP" sz="2800" dirty="0"/>
              <a:t>21</a:t>
            </a:r>
            <a:r>
              <a:rPr lang="ja-JP" altLang="en-US" sz="2800" dirty="0" smtClean="0"/>
              <a:t>日</a:t>
            </a:r>
            <a:endParaRPr lang="ja-JP" altLang="en-US" sz="2800" dirty="0"/>
          </a:p>
          <a:p>
            <a:pPr algn="l"/>
            <a:r>
              <a:rPr lang="ja-JP" altLang="en-US" sz="2800" dirty="0"/>
              <a:t>                    開業</a:t>
            </a:r>
            <a:endParaRPr lang="en-US" altLang="ja-JP" sz="2800" dirty="0"/>
          </a:p>
          <a:p>
            <a:pPr algn="l"/>
            <a:endParaRPr lang="en-US" altLang="ja-JP" sz="2800" dirty="0"/>
          </a:p>
          <a:p>
            <a:pPr algn="l"/>
            <a:r>
              <a:rPr lang="ja-JP" altLang="en-US" sz="2800" dirty="0"/>
              <a:t>　（場所）</a:t>
            </a:r>
            <a:endParaRPr lang="en-US" altLang="ja-JP" sz="2800" dirty="0"/>
          </a:p>
          <a:p>
            <a:pPr algn="l"/>
            <a:r>
              <a:rPr lang="ja-JP" altLang="en-US" sz="2800" dirty="0"/>
              <a:t>　京阪 寝屋川市駅より</a:t>
            </a:r>
            <a:endParaRPr lang="en-US" altLang="ja-JP" sz="2800" dirty="0"/>
          </a:p>
          <a:p>
            <a:pPr algn="l"/>
            <a:r>
              <a:rPr lang="ja-JP" altLang="en-US" sz="2800" dirty="0"/>
              <a:t>　徒歩</a:t>
            </a:r>
            <a:r>
              <a:rPr lang="en-US" altLang="ja-JP" sz="2800" dirty="0"/>
              <a:t>7</a:t>
            </a:r>
            <a:r>
              <a:rPr lang="ja-JP" altLang="en-US" sz="2800" dirty="0"/>
              <a:t>分</a:t>
            </a:r>
            <a:endParaRPr lang="en-US" altLang="ja-JP" sz="2800" dirty="0"/>
          </a:p>
          <a:p>
            <a:pPr algn="l"/>
            <a:endParaRPr lang="en-US" altLang="ja-JP" sz="2800" dirty="0"/>
          </a:p>
          <a:p>
            <a:pPr algn="l"/>
            <a:r>
              <a:rPr lang="ja-JP" altLang="en-US" sz="2800" dirty="0"/>
              <a:t>　大阪府内初の</a:t>
            </a:r>
            <a:endParaRPr lang="en-US" altLang="ja-JP" sz="2800" dirty="0"/>
          </a:p>
          <a:p>
            <a:pPr algn="l"/>
            <a:r>
              <a:rPr lang="ja-JP" altLang="en-US" sz="2800" dirty="0">
                <a:solidFill>
                  <a:srgbClr val="C00000"/>
                </a:solidFill>
              </a:rPr>
              <a:t>　子育て</a:t>
            </a:r>
            <a:r>
              <a:rPr lang="ja-JP" altLang="en-US" sz="3600" b="1" dirty="0">
                <a:solidFill>
                  <a:srgbClr val="C00000"/>
                </a:solidFill>
              </a:rPr>
              <a:t>総合</a:t>
            </a:r>
            <a:r>
              <a:rPr lang="ja-JP" altLang="en-US" sz="2800" dirty="0">
                <a:solidFill>
                  <a:srgbClr val="C00000"/>
                </a:solidFill>
              </a:rPr>
              <a:t>支援拠点　</a:t>
            </a:r>
          </a:p>
        </p:txBody>
      </p:sp>
      <p:sp>
        <p:nvSpPr>
          <p:cNvPr id="5" name="スライド番号プレースホルダー 4"/>
          <p:cNvSpPr>
            <a:spLocks noGrp="1"/>
          </p:cNvSpPr>
          <p:nvPr>
            <p:ph type="sldNum" sz="quarter" idx="10"/>
          </p:nvPr>
        </p:nvSpPr>
        <p:spPr/>
        <p:txBody>
          <a:bodyPr/>
          <a:lstStyle/>
          <a:p>
            <a:pPr>
              <a:defRPr/>
            </a:pPr>
            <a:fld id="{D1E8BE2E-D1AF-4892-AB59-EF634766318C}" type="slidenum">
              <a:rPr lang="ja-JP" altLang="de-DE" smtClean="0"/>
              <a:pPr>
                <a:defRPr/>
              </a:pPr>
              <a:t>3</a:t>
            </a:fld>
            <a:endParaRPr lang="de-DE" altLang="ja-JP"/>
          </a:p>
        </p:txBody>
      </p:sp>
    </p:spTree>
    <p:extLst>
      <p:ext uri="{BB962C8B-B14F-4D97-AF65-F5344CB8AC3E}">
        <p14:creationId xmlns:p14="http://schemas.microsoft.com/office/powerpoint/2010/main" val="142387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wipe(down)">
                                      <p:cBhvr>
                                        <p:cTn id="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A1A708-EFA6-554D-876F-BDE95016263C}"/>
              </a:ext>
            </a:extLst>
          </p:cNvPr>
          <p:cNvSpPr>
            <a:spLocks noGrp="1"/>
          </p:cNvSpPr>
          <p:nvPr>
            <p:ph type="title"/>
          </p:nvPr>
        </p:nvSpPr>
        <p:spPr>
          <a:xfrm>
            <a:off x="169863" y="30163"/>
            <a:ext cx="8002587" cy="693737"/>
          </a:xfrm>
        </p:spPr>
        <p:txBody>
          <a:bodyPr/>
          <a:lstStyle/>
          <a:p>
            <a:r>
              <a:rPr kumimoji="1" lang="en-US" altLang="ja-JP" b="1" dirty="0">
                <a:latin typeface="+mj-ea"/>
              </a:rPr>
              <a:t>RELATTO(</a:t>
            </a:r>
            <a:r>
              <a:rPr kumimoji="1" lang="ja-JP" altLang="en-US" b="1" dirty="0">
                <a:latin typeface="+mj-ea"/>
              </a:rPr>
              <a:t>リラット</a:t>
            </a:r>
            <a:r>
              <a:rPr kumimoji="1" lang="en-US" altLang="ja-JP" b="1" dirty="0">
                <a:latin typeface="+mj-ea"/>
              </a:rPr>
              <a:t>)</a:t>
            </a:r>
            <a:endParaRPr kumimoji="1" lang="ja-JP" altLang="en-US" b="1" dirty="0">
              <a:latin typeface="+mj-ea"/>
            </a:endParaRPr>
          </a:p>
        </p:txBody>
      </p:sp>
      <p:sp>
        <p:nvSpPr>
          <p:cNvPr id="3" name="テキスト ボックス 2">
            <a:extLst>
              <a:ext uri="{FF2B5EF4-FFF2-40B4-BE49-F238E27FC236}">
                <a16:creationId xmlns:a16="http://schemas.microsoft.com/office/drawing/2014/main" id="{93EDA572-E6D1-F74D-A975-9338FDDC33B3}"/>
              </a:ext>
            </a:extLst>
          </p:cNvPr>
          <p:cNvSpPr txBox="1"/>
          <p:nvPr/>
        </p:nvSpPr>
        <p:spPr>
          <a:xfrm>
            <a:off x="169863" y="1167221"/>
            <a:ext cx="5195455" cy="3046988"/>
          </a:xfrm>
          <a:prstGeom prst="rect">
            <a:avLst/>
          </a:prstGeom>
          <a:noFill/>
        </p:spPr>
        <p:txBody>
          <a:bodyPr wrap="square" rtlCol="0">
            <a:spAutoFit/>
          </a:bodyPr>
          <a:lstStyle/>
          <a:p>
            <a:pPr algn="l"/>
            <a:r>
              <a:rPr lang="ja-JP" altLang="en-US" sz="2800" dirty="0">
                <a:solidFill>
                  <a:srgbClr val="404040"/>
                </a:solidFill>
              </a:rPr>
              <a:t>  </a:t>
            </a:r>
            <a:r>
              <a:rPr lang="ja-JP" altLang="en-US" sz="2800" u="sng" dirty="0">
                <a:solidFill>
                  <a:srgbClr val="404040"/>
                </a:solidFill>
              </a:rPr>
              <a:t>施設内にあるもの</a:t>
            </a:r>
          </a:p>
          <a:p>
            <a:pPr algn="l"/>
            <a:endParaRPr lang="ja-JP" altLang="en-US" sz="1300" u="sng" dirty="0">
              <a:solidFill>
                <a:srgbClr val="404040"/>
              </a:solidFill>
            </a:endParaRPr>
          </a:p>
          <a:p>
            <a:pPr marL="457200" indent="-457200" algn="l">
              <a:buFont typeface="Wingdings" pitchFamily="2" charset="2"/>
              <a:buChar char="n"/>
            </a:pPr>
            <a:r>
              <a:rPr lang="ja-JP" altLang="en-US" sz="2800" dirty="0">
                <a:solidFill>
                  <a:srgbClr val="404040"/>
                </a:solidFill>
              </a:rPr>
              <a:t>キッズ・スマイル・パーク</a:t>
            </a:r>
          </a:p>
          <a:p>
            <a:pPr marL="457200" indent="-457200" algn="l">
              <a:buFont typeface="Wingdings" pitchFamily="2" charset="2"/>
              <a:buChar char="n"/>
            </a:pPr>
            <a:endParaRPr lang="ja-JP" altLang="en-US" sz="1100" dirty="0">
              <a:solidFill>
                <a:srgbClr val="404040"/>
              </a:solidFill>
            </a:endParaRPr>
          </a:p>
          <a:p>
            <a:pPr marL="457200" indent="-457200" algn="l">
              <a:buFont typeface="Wingdings" pitchFamily="2" charset="2"/>
              <a:buChar char="n"/>
            </a:pPr>
            <a:r>
              <a:rPr lang="ja-JP" altLang="en-US" sz="2800" dirty="0">
                <a:solidFill>
                  <a:srgbClr val="404040"/>
                </a:solidFill>
              </a:rPr>
              <a:t>一時預かりルーム</a:t>
            </a:r>
          </a:p>
          <a:p>
            <a:pPr marL="457200" indent="-457200" algn="l">
              <a:buFont typeface="Wingdings" pitchFamily="2" charset="2"/>
              <a:buChar char="n"/>
            </a:pPr>
            <a:endParaRPr lang="ja-JP" altLang="en-US" sz="1100" dirty="0">
              <a:solidFill>
                <a:srgbClr val="404040"/>
              </a:solidFill>
            </a:endParaRPr>
          </a:p>
          <a:p>
            <a:pPr marL="457200" indent="-457200" algn="l">
              <a:buFont typeface="Wingdings" pitchFamily="2" charset="2"/>
              <a:buChar char="n"/>
            </a:pPr>
            <a:r>
              <a:rPr lang="ja-JP" altLang="en-US" sz="2800" dirty="0">
                <a:solidFill>
                  <a:srgbClr val="404040"/>
                </a:solidFill>
              </a:rPr>
              <a:t>子育て世代包括支援センター</a:t>
            </a:r>
          </a:p>
          <a:p>
            <a:pPr marL="457200" indent="-457200" algn="l">
              <a:buFont typeface="Wingdings" pitchFamily="2" charset="2"/>
              <a:buChar char="n"/>
            </a:pPr>
            <a:endParaRPr lang="ja-JP" altLang="en-US" sz="1100" dirty="0">
              <a:solidFill>
                <a:srgbClr val="404040"/>
              </a:solidFill>
            </a:endParaRPr>
          </a:p>
          <a:p>
            <a:pPr marL="457200" indent="-457200" algn="l">
              <a:buFont typeface="Wingdings" pitchFamily="2" charset="2"/>
              <a:buChar char="n"/>
            </a:pPr>
            <a:r>
              <a:rPr lang="ja-JP" altLang="en-US" sz="2800" dirty="0">
                <a:solidFill>
                  <a:srgbClr val="404040"/>
                </a:solidFill>
              </a:rPr>
              <a:t>ファミリー・サポート・センター</a:t>
            </a:r>
          </a:p>
        </p:txBody>
      </p:sp>
      <p:pic>
        <p:nvPicPr>
          <p:cNvPr id="9" name="コンテンツ プレースホルダー 8">
            <a:extLst>
              <a:ext uri="{FF2B5EF4-FFF2-40B4-BE49-F238E27FC236}">
                <a16:creationId xmlns:a16="http://schemas.microsoft.com/office/drawing/2014/main" id="{A9B30D02-08DC-1741-9D32-C2D7BCF1300C}"/>
              </a:ext>
            </a:extLst>
          </p:cNvPr>
          <p:cNvPicPr>
            <a:picLocks noGrp="1" noChangeAspect="1"/>
          </p:cNvPicPr>
          <p:nvPr>
            <p:ph idx="1"/>
          </p:nvPr>
        </p:nvPicPr>
        <p:blipFill>
          <a:blip r:embed="rId2"/>
          <a:stretch>
            <a:fillRect/>
          </a:stretch>
        </p:blipFill>
        <p:spPr>
          <a:xfrm>
            <a:off x="5194372" y="1165290"/>
            <a:ext cx="3949628" cy="2605657"/>
          </a:xfrm>
          <a:prstGeom prst="rect">
            <a:avLst/>
          </a:prstGeom>
          <a:ln>
            <a:noFill/>
          </a:ln>
          <a:effectLst>
            <a:softEdge rad="112500"/>
          </a:effectLst>
        </p:spPr>
      </p:pic>
      <p:pic>
        <p:nvPicPr>
          <p:cNvPr id="12" name="図 11">
            <a:extLst>
              <a:ext uri="{FF2B5EF4-FFF2-40B4-BE49-F238E27FC236}">
                <a16:creationId xmlns:a16="http://schemas.microsoft.com/office/drawing/2014/main" id="{65ED4570-58CD-1E4A-A8A2-35AD80DB4B82}"/>
              </a:ext>
            </a:extLst>
          </p:cNvPr>
          <p:cNvPicPr>
            <a:picLocks noChangeAspect="1"/>
          </p:cNvPicPr>
          <p:nvPr/>
        </p:nvPicPr>
        <p:blipFill>
          <a:blip r:embed="rId3"/>
          <a:stretch>
            <a:fillRect/>
          </a:stretch>
        </p:blipFill>
        <p:spPr>
          <a:xfrm>
            <a:off x="4572000" y="4048957"/>
            <a:ext cx="3600450" cy="2400300"/>
          </a:xfrm>
          <a:prstGeom prst="rect">
            <a:avLst/>
          </a:prstGeom>
          <a:ln>
            <a:noFill/>
          </a:ln>
          <a:effectLst>
            <a:softEdge rad="112500"/>
          </a:effectLst>
        </p:spPr>
      </p:pic>
      <p:pic>
        <p:nvPicPr>
          <p:cNvPr id="15" name="図 14">
            <a:extLst>
              <a:ext uri="{FF2B5EF4-FFF2-40B4-BE49-F238E27FC236}">
                <a16:creationId xmlns:a16="http://schemas.microsoft.com/office/drawing/2014/main" id="{DD63D4AB-0AE0-A947-A3B1-F4586ED38CE0}"/>
              </a:ext>
            </a:extLst>
          </p:cNvPr>
          <p:cNvPicPr>
            <a:picLocks noChangeAspect="1"/>
          </p:cNvPicPr>
          <p:nvPr/>
        </p:nvPicPr>
        <p:blipFill>
          <a:blip r:embed="rId4"/>
          <a:stretch>
            <a:fillRect/>
          </a:stretch>
        </p:blipFill>
        <p:spPr>
          <a:xfrm>
            <a:off x="1037504" y="4214209"/>
            <a:ext cx="3270029" cy="2180019"/>
          </a:xfrm>
          <a:prstGeom prst="rect">
            <a:avLst/>
          </a:prstGeom>
          <a:ln>
            <a:noFill/>
          </a:ln>
          <a:effectLst>
            <a:softEdge rad="112500"/>
          </a:effectLst>
        </p:spPr>
      </p:pic>
      <p:sp>
        <p:nvSpPr>
          <p:cNvPr id="5" name="テキスト ボックス 4"/>
          <p:cNvSpPr txBox="1"/>
          <p:nvPr/>
        </p:nvSpPr>
        <p:spPr>
          <a:xfrm>
            <a:off x="6444158" y="6449257"/>
            <a:ext cx="2952378" cy="307777"/>
          </a:xfrm>
          <a:prstGeom prst="rect">
            <a:avLst/>
          </a:prstGeom>
          <a:noFill/>
        </p:spPr>
        <p:txBody>
          <a:bodyPr wrap="square" rtlCol="0">
            <a:spAutoFit/>
          </a:bodyPr>
          <a:lstStyle/>
          <a:p>
            <a:pPr algn="l"/>
            <a:r>
              <a:rPr kumimoji="1" lang="ja-JP" altLang="en-US" sz="1400" dirty="0" smtClean="0"/>
              <a:t>引用：</a:t>
            </a:r>
            <a:r>
              <a:rPr kumimoji="1" lang="en-US" altLang="ja-JP" sz="1400" dirty="0" smtClean="0"/>
              <a:t>RELATTO </a:t>
            </a:r>
            <a:r>
              <a:rPr kumimoji="1" lang="ja-JP" altLang="en-US" sz="1400" dirty="0" smtClean="0"/>
              <a:t>ホームページ</a:t>
            </a:r>
            <a:endParaRPr kumimoji="1" lang="ja-JP" altLang="en-US" sz="1400" dirty="0"/>
          </a:p>
        </p:txBody>
      </p:sp>
    </p:spTree>
    <p:extLst>
      <p:ext uri="{BB962C8B-B14F-4D97-AF65-F5344CB8AC3E}">
        <p14:creationId xmlns:p14="http://schemas.microsoft.com/office/powerpoint/2010/main" val="274662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A1A708-EFA6-554D-876F-BDE95016263C}"/>
              </a:ext>
            </a:extLst>
          </p:cNvPr>
          <p:cNvSpPr>
            <a:spLocks noGrp="1"/>
          </p:cNvSpPr>
          <p:nvPr>
            <p:ph type="title"/>
          </p:nvPr>
        </p:nvSpPr>
        <p:spPr>
          <a:xfrm>
            <a:off x="258617" y="167535"/>
            <a:ext cx="8002587" cy="693737"/>
          </a:xfrm>
        </p:spPr>
        <p:txBody>
          <a:bodyPr/>
          <a:lstStyle/>
          <a:p>
            <a:r>
              <a:rPr lang="ja-JP" altLang="en-US" b="1" dirty="0">
                <a:latin typeface="+mj-ea"/>
              </a:rPr>
              <a:t>愛称　</a:t>
            </a:r>
            <a:r>
              <a:rPr lang="en-US" altLang="ja-JP" b="1" dirty="0" err="1">
                <a:latin typeface="+mj-ea"/>
              </a:rPr>
              <a:t>RELATTO</a:t>
            </a:r>
            <a:r>
              <a:rPr lang="en-US" altLang="ja-JP" b="1" dirty="0">
                <a:latin typeface="+mj-ea"/>
              </a:rPr>
              <a:t>(</a:t>
            </a:r>
            <a:r>
              <a:rPr lang="ja-JP" altLang="en-US" b="1" dirty="0">
                <a:latin typeface="+mj-ea"/>
              </a:rPr>
              <a:t>リラット</a:t>
            </a:r>
            <a:r>
              <a:rPr lang="en-US" altLang="ja-JP" b="1" dirty="0">
                <a:latin typeface="+mj-ea"/>
              </a:rPr>
              <a:t>)</a:t>
            </a:r>
            <a:r>
              <a:rPr lang="ja-JP" altLang="en-US" b="1" dirty="0">
                <a:latin typeface="+mj-ea"/>
              </a:rPr>
              <a:t>の由来</a:t>
            </a:r>
            <a:endParaRPr kumimoji="1" lang="ja-JP" altLang="en-US" b="1" dirty="0">
              <a:latin typeface="+mj-ea"/>
            </a:endParaRPr>
          </a:p>
        </p:txBody>
      </p:sp>
      <p:sp>
        <p:nvSpPr>
          <p:cNvPr id="6" name="コンテンツ プレースホルダー 5">
            <a:extLst>
              <a:ext uri="{FF2B5EF4-FFF2-40B4-BE49-F238E27FC236}">
                <a16:creationId xmlns:a16="http://schemas.microsoft.com/office/drawing/2014/main" id="{9956D9FC-9FC6-8440-8CF2-2698CD1AA57F}"/>
              </a:ext>
            </a:extLst>
          </p:cNvPr>
          <p:cNvSpPr>
            <a:spLocks noGrp="1"/>
          </p:cNvSpPr>
          <p:nvPr>
            <p:ph idx="1"/>
          </p:nvPr>
        </p:nvSpPr>
        <p:spPr>
          <a:xfrm>
            <a:off x="258617" y="1427848"/>
            <a:ext cx="8786813" cy="3657336"/>
          </a:xfrm>
        </p:spPr>
        <p:txBody>
          <a:bodyPr/>
          <a:lstStyle/>
          <a:p>
            <a:pPr marL="0" indent="0">
              <a:buNone/>
            </a:pPr>
            <a:r>
              <a:rPr lang="en-US" altLang="ja-JP" sz="3000" b="1" dirty="0">
                <a:solidFill>
                  <a:srgbClr val="C00000"/>
                </a:solidFill>
              </a:rPr>
              <a:t>r</a:t>
            </a:r>
            <a:r>
              <a:rPr kumimoji="1" lang="en-US" altLang="ja-JP" sz="3000" b="1" dirty="0">
                <a:solidFill>
                  <a:srgbClr val="C00000"/>
                </a:solidFill>
              </a:rPr>
              <a:t>ela</a:t>
            </a:r>
            <a:r>
              <a:rPr kumimoji="1" lang="en-US" altLang="ja-JP" sz="3000" b="1" dirty="0"/>
              <a:t>tive </a:t>
            </a:r>
            <a:r>
              <a:rPr kumimoji="1" lang="ja-JP" altLang="en-US" sz="3000" dirty="0"/>
              <a:t>（こどもや両親、家族のための場）</a:t>
            </a:r>
            <a:endParaRPr kumimoji="1" lang="en-US" altLang="ja-JP" sz="3000" dirty="0"/>
          </a:p>
          <a:p>
            <a:pPr marL="0" indent="0">
              <a:buNone/>
            </a:pPr>
            <a:r>
              <a:rPr lang="en-US" altLang="ja-JP" sz="3000" b="1" dirty="0">
                <a:solidFill>
                  <a:srgbClr val="C00000"/>
                </a:solidFill>
              </a:rPr>
              <a:t>r</a:t>
            </a:r>
            <a:r>
              <a:rPr kumimoji="1" lang="en-US" altLang="ja-JP" sz="3000" b="1" dirty="0">
                <a:solidFill>
                  <a:srgbClr val="C00000"/>
                </a:solidFill>
              </a:rPr>
              <a:t>ela</a:t>
            </a:r>
            <a:r>
              <a:rPr kumimoji="1" lang="en-US" altLang="ja-JP" sz="3000" b="1" dirty="0"/>
              <a:t>xation</a:t>
            </a:r>
            <a:r>
              <a:rPr lang="ja-JP" altLang="en-US" sz="3000" dirty="0"/>
              <a:t>（遊び、癒し、くつろぎ、憩いの場）</a:t>
            </a:r>
            <a:endParaRPr lang="en-US" altLang="ja-JP" sz="3000" dirty="0"/>
          </a:p>
          <a:p>
            <a:pPr marL="0" indent="0">
              <a:buNone/>
            </a:pPr>
            <a:r>
              <a:rPr lang="en-US" altLang="ja-JP" sz="3000" b="1" dirty="0">
                <a:solidFill>
                  <a:srgbClr val="C00000"/>
                </a:solidFill>
              </a:rPr>
              <a:t>r</a:t>
            </a:r>
            <a:r>
              <a:rPr kumimoji="1" lang="en-US" altLang="ja-JP" sz="3000" b="1" dirty="0">
                <a:solidFill>
                  <a:srgbClr val="C00000"/>
                </a:solidFill>
              </a:rPr>
              <a:t>ela</a:t>
            </a:r>
            <a:r>
              <a:rPr kumimoji="1" lang="en-US" altLang="ja-JP" sz="3000" b="1" dirty="0"/>
              <a:t>tions</a:t>
            </a:r>
            <a:r>
              <a:rPr lang="en-US" altLang="ja-JP" sz="3000" b="1" dirty="0"/>
              <a:t>hip</a:t>
            </a:r>
            <a:r>
              <a:rPr lang="ja-JP" altLang="en-US" sz="3000" dirty="0"/>
              <a:t>（つながりを持てる、関わり合える場）</a:t>
            </a:r>
          </a:p>
          <a:p>
            <a:pPr marL="0" indent="0">
              <a:buNone/>
            </a:pPr>
            <a:r>
              <a:rPr kumimoji="1" lang="ja-JP" altLang="en-US" sz="3000" dirty="0"/>
              <a:t>という意味の頭文字</a:t>
            </a:r>
            <a:r>
              <a:rPr lang="ja-JP" altLang="en-US" sz="3000" dirty="0"/>
              <a:t>「</a:t>
            </a:r>
            <a:r>
              <a:rPr lang="en-US" altLang="ja-JP" sz="3000" b="1" dirty="0" err="1">
                <a:solidFill>
                  <a:srgbClr val="C00000"/>
                </a:solidFill>
              </a:rPr>
              <a:t>rela</a:t>
            </a:r>
            <a:r>
              <a:rPr lang="ja-JP" altLang="en-US" sz="3000" dirty="0"/>
              <a:t>」という言葉に</a:t>
            </a:r>
          </a:p>
          <a:p>
            <a:pPr marL="0" indent="0">
              <a:buNone/>
            </a:pPr>
            <a:r>
              <a:rPr lang="ja-JP" altLang="en-US" sz="3000" dirty="0"/>
              <a:t>「</a:t>
            </a:r>
            <a:r>
              <a:rPr lang="ja-JP" altLang="en-US" sz="3000" b="1" dirty="0"/>
              <a:t>ぶら</a:t>
            </a:r>
            <a:r>
              <a:rPr lang="ja-JP" altLang="en-US" sz="3000" b="1" dirty="0">
                <a:solidFill>
                  <a:srgbClr val="C00000"/>
                </a:solidFill>
              </a:rPr>
              <a:t>っと</a:t>
            </a:r>
            <a:r>
              <a:rPr lang="ja-JP" altLang="en-US" sz="3000" dirty="0"/>
              <a:t>」「</a:t>
            </a:r>
            <a:r>
              <a:rPr lang="ja-JP" altLang="en-US" sz="3000" b="1" dirty="0"/>
              <a:t>ぱ</a:t>
            </a:r>
            <a:r>
              <a:rPr lang="ja-JP" altLang="en-US" sz="3000" b="1" dirty="0">
                <a:solidFill>
                  <a:srgbClr val="C00000"/>
                </a:solidFill>
              </a:rPr>
              <a:t>っと</a:t>
            </a:r>
            <a:r>
              <a:rPr lang="ja-JP" altLang="en-US" sz="3000" dirty="0"/>
              <a:t>」いつでも気軽に親子で利用できる場</a:t>
            </a:r>
          </a:p>
          <a:p>
            <a:pPr marL="0" indent="0">
              <a:buNone/>
            </a:pPr>
            <a:r>
              <a:rPr lang="ja-JP" altLang="en-US" sz="3000" dirty="0"/>
              <a:t>という意味が込められている。</a:t>
            </a:r>
            <a:endParaRPr lang="en-US" altLang="ja-JP" sz="3000" dirty="0"/>
          </a:p>
          <a:p>
            <a:pPr marL="0" indent="0">
              <a:buNone/>
            </a:pPr>
            <a:endParaRPr kumimoji="1" lang="en-US" altLang="ja-JP" sz="3000" dirty="0"/>
          </a:p>
          <a:p>
            <a:pPr marL="0" indent="0">
              <a:buNone/>
            </a:pPr>
            <a:endParaRPr kumimoji="1" lang="ja-JP" altLang="en-US" sz="3000" dirty="0"/>
          </a:p>
          <a:p>
            <a:endParaRPr lang="ja-JP" altLang="en-US" sz="3000" dirty="0"/>
          </a:p>
        </p:txBody>
      </p:sp>
      <p:pic>
        <p:nvPicPr>
          <p:cNvPr id="4" name="図 3">
            <a:extLst>
              <a:ext uri="{FF2B5EF4-FFF2-40B4-BE49-F238E27FC236}">
                <a16:creationId xmlns:a16="http://schemas.microsoft.com/office/drawing/2014/main" id="{6E2BB238-78D2-A640-A8F9-00566AE293EE}"/>
              </a:ext>
            </a:extLst>
          </p:cNvPr>
          <p:cNvPicPr>
            <a:picLocks noChangeAspect="1"/>
          </p:cNvPicPr>
          <p:nvPr/>
        </p:nvPicPr>
        <p:blipFill>
          <a:blip r:embed="rId2"/>
          <a:stretch>
            <a:fillRect/>
          </a:stretch>
        </p:blipFill>
        <p:spPr>
          <a:xfrm>
            <a:off x="4248727" y="4917790"/>
            <a:ext cx="4387273" cy="1535546"/>
          </a:xfrm>
          <a:prstGeom prst="rect">
            <a:avLst/>
          </a:prstGeom>
        </p:spPr>
      </p:pic>
      <p:sp>
        <p:nvSpPr>
          <p:cNvPr id="3" name="スライド番号プレースホルダー 2"/>
          <p:cNvSpPr>
            <a:spLocks noGrp="1"/>
          </p:cNvSpPr>
          <p:nvPr>
            <p:ph type="sldNum" sz="quarter" idx="10"/>
          </p:nvPr>
        </p:nvSpPr>
        <p:spPr/>
        <p:txBody>
          <a:bodyPr/>
          <a:lstStyle/>
          <a:p>
            <a:pPr>
              <a:defRPr/>
            </a:pPr>
            <a:fld id="{D1E8BE2E-D1AF-4892-AB59-EF634766318C}" type="slidenum">
              <a:rPr lang="ja-JP" altLang="de-DE" smtClean="0"/>
              <a:pPr>
                <a:defRPr/>
              </a:pPr>
              <a:t>5</a:t>
            </a:fld>
            <a:endParaRPr lang="de-DE" altLang="ja-JP"/>
          </a:p>
        </p:txBody>
      </p:sp>
    </p:spTree>
    <p:extLst>
      <p:ext uri="{BB962C8B-B14F-4D97-AF65-F5344CB8AC3E}">
        <p14:creationId xmlns:p14="http://schemas.microsoft.com/office/powerpoint/2010/main" val="301053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2C06EF-AD9E-9249-8F08-0F69FEB9DE22}"/>
              </a:ext>
            </a:extLst>
          </p:cNvPr>
          <p:cNvSpPr>
            <a:spLocks noGrp="1"/>
          </p:cNvSpPr>
          <p:nvPr>
            <p:ph type="title"/>
          </p:nvPr>
        </p:nvSpPr>
        <p:spPr/>
        <p:txBody>
          <a:bodyPr/>
          <a:lstStyle/>
          <a:p>
            <a:r>
              <a:rPr lang="ja-JP" altLang="en-US" b="1" dirty="0"/>
              <a:t>私たち</a:t>
            </a:r>
            <a:r>
              <a:rPr kumimoji="1" lang="ja-JP" altLang="en-US" b="1" dirty="0"/>
              <a:t>のプロジェクト概要</a:t>
            </a:r>
          </a:p>
        </p:txBody>
      </p:sp>
      <p:sp>
        <p:nvSpPr>
          <p:cNvPr id="4" name="コンテンツ プレースホルダー 5">
            <a:extLst>
              <a:ext uri="{FF2B5EF4-FFF2-40B4-BE49-F238E27FC236}">
                <a16:creationId xmlns:a16="http://schemas.microsoft.com/office/drawing/2014/main" id="{038EE7C6-4CB4-3B44-8B5F-E20FE0711444}"/>
              </a:ext>
            </a:extLst>
          </p:cNvPr>
          <p:cNvSpPr txBox="1">
            <a:spLocks/>
          </p:cNvSpPr>
          <p:nvPr/>
        </p:nvSpPr>
        <p:spPr>
          <a:xfrm>
            <a:off x="178593" y="1130329"/>
            <a:ext cx="8786813" cy="2768658"/>
          </a:xfrm>
          <a:prstGeom prst="rect">
            <a:avLst/>
          </a:prstGeom>
        </p:spPr>
        <p:txBody>
          <a:bodyPr/>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fontAlgn="base">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fontAlgn="base">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fontAlgn="base">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fontAlgn="base">
              <a:spcBef>
                <a:spcPct val="0"/>
              </a:spcBef>
              <a:spcAft>
                <a:spcPct val="0"/>
              </a:spcAft>
              <a:buBlip>
                <a:blip r:embed="rId2"/>
              </a:buBlip>
              <a:defRPr kumimoji="1" sz="2000">
                <a:solidFill>
                  <a:srgbClr val="000000"/>
                </a:solidFill>
                <a:latin typeface="+mn-lt"/>
                <a:ea typeface="+mn-ea"/>
                <a:cs typeface="+mn-cs"/>
              </a:defRPr>
            </a:lvl9pPr>
          </a:lstStyle>
          <a:p>
            <a:pPr marL="0" indent="0">
              <a:buNone/>
            </a:pPr>
            <a:r>
              <a:rPr lang="en-US" altLang="ja-JP" sz="3000" kern="0" dirty="0"/>
              <a:t>&lt;</a:t>
            </a:r>
            <a:r>
              <a:rPr lang="ja-JP" altLang="en-US" sz="3000" kern="0" dirty="0"/>
              <a:t>活動内容</a:t>
            </a:r>
            <a:r>
              <a:rPr lang="en-US" altLang="ja-JP" sz="3000" kern="0" dirty="0"/>
              <a:t>&gt;</a:t>
            </a:r>
            <a:endParaRPr lang="ja-JP" altLang="en-US" sz="3000" kern="0" dirty="0"/>
          </a:p>
          <a:p>
            <a:pPr>
              <a:buFont typeface="Wingdings" pitchFamily="2" charset="2"/>
              <a:buChar char="Ø"/>
            </a:pPr>
            <a:r>
              <a:rPr lang="ja-JP" altLang="en-US" sz="3000" kern="0" dirty="0"/>
              <a:t>子育てリフレッシュ館「</a:t>
            </a:r>
            <a:r>
              <a:rPr lang="en-US" altLang="ja-JP" sz="3000" kern="0" dirty="0" err="1"/>
              <a:t>RELATTO</a:t>
            </a:r>
            <a:r>
              <a:rPr lang="ja-JP" altLang="en-US" sz="3000" kern="0" dirty="0"/>
              <a:t>」</a:t>
            </a:r>
            <a:r>
              <a:rPr lang="en-US" altLang="ja-JP" sz="3000" kern="0" dirty="0"/>
              <a:t>(</a:t>
            </a:r>
            <a:r>
              <a:rPr lang="ja-JP" altLang="en-US" sz="3000" kern="0" dirty="0"/>
              <a:t>リラット</a:t>
            </a:r>
            <a:r>
              <a:rPr lang="en-US" altLang="ja-JP" sz="3000" kern="0" dirty="0"/>
              <a:t>)</a:t>
            </a:r>
            <a:r>
              <a:rPr lang="ja-JP" altLang="en-US" sz="3000" kern="0" dirty="0"/>
              <a:t>を活用</a:t>
            </a:r>
            <a:r>
              <a:rPr lang="ja-JP" altLang="en-US" sz="3000" kern="0" dirty="0" smtClean="0"/>
              <a:t>し子</a:t>
            </a:r>
            <a:r>
              <a:rPr lang="ja-JP" altLang="en-US" sz="3000" kern="0" dirty="0"/>
              <a:t>育ての支援を目的とした</a:t>
            </a:r>
            <a:r>
              <a:rPr lang="ja-JP" altLang="en-US" sz="3000" kern="0" dirty="0" smtClean="0"/>
              <a:t>取り組みを行う</a:t>
            </a:r>
            <a:endParaRPr lang="ja-JP" altLang="en-US" sz="3000" kern="0" dirty="0"/>
          </a:p>
          <a:p>
            <a:pPr marL="0" indent="0">
              <a:buNone/>
            </a:pPr>
            <a:r>
              <a:rPr lang="ja-JP" altLang="en-US" sz="3000" kern="0" dirty="0"/>
              <a:t>         ・・・保護者と子どもの</a:t>
            </a:r>
          </a:p>
          <a:p>
            <a:pPr marL="0" indent="0">
              <a:buNone/>
            </a:pPr>
            <a:r>
              <a:rPr lang="ja-JP" altLang="en-US" sz="3000" kern="0" dirty="0"/>
              <a:t>                   絆を深めるための活動を行う</a:t>
            </a:r>
          </a:p>
        </p:txBody>
      </p:sp>
      <p:sp>
        <p:nvSpPr>
          <p:cNvPr id="6" name="コンテンツ プレースホルダー 5">
            <a:extLst>
              <a:ext uri="{FF2B5EF4-FFF2-40B4-BE49-F238E27FC236}">
                <a16:creationId xmlns:a16="http://schemas.microsoft.com/office/drawing/2014/main" id="{BC655328-B8D3-8F4B-830A-4A804463D1B3}"/>
              </a:ext>
            </a:extLst>
          </p:cNvPr>
          <p:cNvSpPr txBox="1">
            <a:spLocks/>
          </p:cNvSpPr>
          <p:nvPr/>
        </p:nvSpPr>
        <p:spPr>
          <a:xfrm>
            <a:off x="169863" y="4059179"/>
            <a:ext cx="8786813" cy="2768658"/>
          </a:xfrm>
          <a:prstGeom prst="rect">
            <a:avLst/>
          </a:prstGeom>
        </p:spPr>
        <p:txBody>
          <a:bodyPr/>
          <a:lst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8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4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sz="2000">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fontAlgn="base">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fontAlgn="base">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fontAlgn="base">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fontAlgn="base">
              <a:spcBef>
                <a:spcPct val="0"/>
              </a:spcBef>
              <a:spcAft>
                <a:spcPct val="0"/>
              </a:spcAft>
              <a:buBlip>
                <a:blip r:embed="rId2"/>
              </a:buBlip>
              <a:defRPr kumimoji="1" sz="2000">
                <a:solidFill>
                  <a:srgbClr val="000000"/>
                </a:solidFill>
                <a:latin typeface="+mn-lt"/>
                <a:ea typeface="+mn-ea"/>
                <a:cs typeface="+mn-cs"/>
              </a:defRPr>
            </a:lvl9pPr>
          </a:lstStyle>
          <a:p>
            <a:pPr marL="0" indent="0">
              <a:buNone/>
            </a:pPr>
            <a:r>
              <a:rPr lang="en-US" altLang="ja-JP" sz="3000" kern="0" dirty="0"/>
              <a:t>&lt;</a:t>
            </a:r>
            <a:r>
              <a:rPr lang="ja-JP" altLang="en-US" sz="3000" kern="0" dirty="0"/>
              <a:t>今年度の目標</a:t>
            </a:r>
            <a:r>
              <a:rPr lang="en-US" altLang="ja-JP" sz="3000" kern="0" dirty="0"/>
              <a:t>&gt;</a:t>
            </a:r>
            <a:endParaRPr lang="ja-JP" altLang="en-US" sz="3000" kern="0" dirty="0"/>
          </a:p>
          <a:p>
            <a:pPr>
              <a:buFont typeface="Wingdings" pitchFamily="2" charset="2"/>
              <a:buChar char="Ø"/>
            </a:pPr>
            <a:r>
              <a:rPr lang="ja-JP" altLang="en-US" sz="3000" kern="0" dirty="0">
                <a:solidFill>
                  <a:srgbClr val="DB4949"/>
                </a:solidFill>
              </a:rPr>
              <a:t>親子で</a:t>
            </a:r>
            <a:r>
              <a:rPr lang="ja-JP" altLang="en-US" sz="3000" kern="0" dirty="0" smtClean="0">
                <a:solidFill>
                  <a:srgbClr val="DB4949"/>
                </a:solidFill>
              </a:rPr>
              <a:t>楽しめ絆を深められる企画</a:t>
            </a:r>
            <a:r>
              <a:rPr lang="ja-JP" altLang="en-US" sz="3000" kern="0" dirty="0">
                <a:solidFill>
                  <a:srgbClr val="DB4949"/>
                </a:solidFill>
              </a:rPr>
              <a:t>を提案・実施する</a:t>
            </a:r>
            <a:r>
              <a:rPr lang="ja-JP" altLang="en-US" sz="3000" kern="0" dirty="0">
                <a:solidFill>
                  <a:srgbClr val="404040"/>
                </a:solidFill>
              </a:rPr>
              <a:t>ことで、</a:t>
            </a:r>
            <a:r>
              <a:rPr lang="en-US" altLang="ja-JP" sz="3000" kern="0" dirty="0" err="1">
                <a:solidFill>
                  <a:srgbClr val="404040"/>
                </a:solidFill>
              </a:rPr>
              <a:t>RELATTO</a:t>
            </a:r>
            <a:r>
              <a:rPr lang="ja-JP" altLang="en-US" sz="3000" kern="0" dirty="0">
                <a:solidFill>
                  <a:srgbClr val="404040"/>
                </a:solidFill>
              </a:rPr>
              <a:t>の利用者の</a:t>
            </a:r>
            <a:r>
              <a:rPr lang="ja-JP" altLang="en-US" sz="3000" kern="0" dirty="0" smtClean="0">
                <a:solidFill>
                  <a:srgbClr val="404040"/>
                </a:solidFill>
              </a:rPr>
              <a:t>増加や利用者の満足度の向上を目指す</a:t>
            </a:r>
            <a:endParaRPr lang="ja-JP" altLang="en-US" sz="3000" u="sng" kern="0" dirty="0">
              <a:solidFill>
                <a:srgbClr val="DB4949"/>
              </a:solidFill>
            </a:endParaRPr>
          </a:p>
        </p:txBody>
      </p:sp>
      <p:sp>
        <p:nvSpPr>
          <p:cNvPr id="3" name="スライド番号プレースホルダー 2"/>
          <p:cNvSpPr>
            <a:spLocks noGrp="1"/>
          </p:cNvSpPr>
          <p:nvPr>
            <p:ph type="sldNum" sz="quarter" idx="10"/>
          </p:nvPr>
        </p:nvSpPr>
        <p:spPr/>
        <p:txBody>
          <a:bodyPr/>
          <a:lstStyle/>
          <a:p>
            <a:pPr>
              <a:defRPr/>
            </a:pPr>
            <a:fld id="{2068057A-72FD-4B79-9A41-7BA3A32A6BF8}" type="slidenum">
              <a:rPr lang="ja-JP" altLang="de-DE" smtClean="0"/>
              <a:pPr>
                <a:defRPr/>
              </a:pPr>
              <a:t>6</a:t>
            </a:fld>
            <a:endParaRPr lang="de-DE" altLang="ja-JP"/>
          </a:p>
        </p:txBody>
      </p:sp>
    </p:spTree>
    <p:extLst>
      <p:ext uri="{BB962C8B-B14F-4D97-AF65-F5344CB8AC3E}">
        <p14:creationId xmlns:p14="http://schemas.microsoft.com/office/powerpoint/2010/main" val="42181735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CB2B67-E265-764A-A7EA-7CA1330B24B0}"/>
              </a:ext>
            </a:extLst>
          </p:cNvPr>
          <p:cNvSpPr>
            <a:spLocks noGrp="1"/>
          </p:cNvSpPr>
          <p:nvPr>
            <p:ph type="title"/>
          </p:nvPr>
        </p:nvSpPr>
        <p:spPr>
          <a:xfrm>
            <a:off x="178593" y="692696"/>
            <a:ext cx="8536207" cy="739996"/>
          </a:xfrm>
        </p:spPr>
        <p:txBody>
          <a:bodyPr/>
          <a:lstStyle/>
          <a:p>
            <a:r>
              <a:rPr kumimoji="1" lang="ja-JP" altLang="en-US" sz="3000" dirty="0">
                <a:latin typeface="+mn-ea"/>
                <a:ea typeface="+mn-ea"/>
              </a:rPr>
              <a:t>年間スケジュール</a:t>
            </a:r>
          </a:p>
        </p:txBody>
      </p:sp>
      <p:graphicFrame>
        <p:nvGraphicFramePr>
          <p:cNvPr id="4" name="表 4">
            <a:extLst>
              <a:ext uri="{FF2B5EF4-FFF2-40B4-BE49-F238E27FC236}">
                <a16:creationId xmlns:a16="http://schemas.microsoft.com/office/drawing/2014/main" id="{D9D40F0C-3B5B-4FEA-82C6-8601E24BD316}"/>
              </a:ext>
            </a:extLst>
          </p:cNvPr>
          <p:cNvGraphicFramePr>
            <a:graphicFrameLocks noGrp="1"/>
          </p:cNvGraphicFramePr>
          <p:nvPr>
            <p:ph idx="1"/>
            <p:extLst>
              <p:ext uri="{D42A27DB-BD31-4B8C-83A1-F6EECF244321}">
                <p14:modId xmlns:p14="http://schemas.microsoft.com/office/powerpoint/2010/main" val="451655650"/>
              </p:ext>
            </p:extLst>
          </p:nvPr>
        </p:nvGraphicFramePr>
        <p:xfrm>
          <a:off x="178593" y="1345656"/>
          <a:ext cx="8786812" cy="5157120"/>
        </p:xfrm>
        <a:graphic>
          <a:graphicData uri="http://schemas.openxmlformats.org/drawingml/2006/table">
            <a:tbl>
              <a:tblPr firstRow="1" bandRow="1">
                <a:tableStyleId>{5C22544A-7EE6-4342-B048-85BDC9FD1C3A}</a:tableStyleId>
              </a:tblPr>
              <a:tblGrid>
                <a:gridCol w="2531517">
                  <a:extLst>
                    <a:ext uri="{9D8B030D-6E8A-4147-A177-3AD203B41FA5}">
                      <a16:colId xmlns:a16="http://schemas.microsoft.com/office/drawing/2014/main" val="1901522888"/>
                    </a:ext>
                  </a:extLst>
                </a:gridCol>
                <a:gridCol w="6255295">
                  <a:extLst>
                    <a:ext uri="{9D8B030D-6E8A-4147-A177-3AD203B41FA5}">
                      <a16:colId xmlns:a16="http://schemas.microsoft.com/office/drawing/2014/main" val="850791286"/>
                    </a:ext>
                  </a:extLst>
                </a:gridCol>
              </a:tblGrid>
              <a:tr h="501600">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967021092"/>
                  </a:ext>
                </a:extLst>
              </a:tr>
              <a:tr h="501600">
                <a:tc>
                  <a:txBody>
                    <a:bodyPr/>
                    <a:lstStyle/>
                    <a:p>
                      <a:pPr algn="ctr"/>
                      <a:r>
                        <a:rPr kumimoji="1" lang="en-US" altLang="ja-JP" sz="2400" dirty="0"/>
                        <a:t>5</a:t>
                      </a:r>
                      <a:r>
                        <a:rPr kumimoji="1" lang="ja-JP" altLang="en-US" sz="2400" dirty="0"/>
                        <a:t>月</a:t>
                      </a:r>
                    </a:p>
                  </a:txBody>
                  <a:tcPr anchor="ctr"/>
                </a:tc>
                <a:tc>
                  <a:txBody>
                    <a:bodyPr/>
                    <a:lstStyle/>
                    <a:p>
                      <a:r>
                        <a:rPr kumimoji="1" lang="ja-JP" altLang="en-US" sz="2400" dirty="0"/>
                        <a:t>アンケートの作成・</a:t>
                      </a:r>
                      <a:r>
                        <a:rPr kumimoji="1" lang="en-US" altLang="ja-JP" sz="2400" dirty="0"/>
                        <a:t>7</a:t>
                      </a:r>
                      <a:r>
                        <a:rPr kumimoji="1" lang="ja-JP" altLang="en-US" sz="2400" dirty="0"/>
                        <a:t>月の企画立案</a:t>
                      </a:r>
                    </a:p>
                  </a:txBody>
                  <a:tcPr/>
                </a:tc>
                <a:extLst>
                  <a:ext uri="{0D108BD9-81ED-4DB2-BD59-A6C34878D82A}">
                    <a16:rowId xmlns:a16="http://schemas.microsoft.com/office/drawing/2014/main" val="4035912834"/>
                  </a:ext>
                </a:extLst>
              </a:tr>
              <a:tr h="501600">
                <a:tc>
                  <a:txBody>
                    <a:bodyPr/>
                    <a:lstStyle/>
                    <a:p>
                      <a:pPr algn="ctr"/>
                      <a:r>
                        <a:rPr kumimoji="1" lang="en-US" altLang="ja-JP" sz="2400" dirty="0"/>
                        <a:t>6</a:t>
                      </a:r>
                      <a:r>
                        <a:rPr kumimoji="1" lang="ja-JP" altLang="en-US" sz="2400" dirty="0"/>
                        <a:t>月</a:t>
                      </a:r>
                    </a:p>
                  </a:txBody>
                  <a:tcPr anchor="ctr"/>
                </a:tc>
                <a:tc>
                  <a:txBody>
                    <a:bodyPr/>
                    <a:lstStyle/>
                    <a:p>
                      <a:r>
                        <a:rPr kumimoji="1" lang="ja-JP" altLang="en-US" sz="2400" dirty="0"/>
                        <a:t>アンケートの実施・</a:t>
                      </a:r>
                      <a:r>
                        <a:rPr kumimoji="1" lang="en-US" altLang="ja-JP" sz="2400" dirty="0"/>
                        <a:t>7</a:t>
                      </a:r>
                      <a:r>
                        <a:rPr kumimoji="1" lang="ja-JP" altLang="en-US" sz="2400" dirty="0"/>
                        <a:t>月の企画準備</a:t>
                      </a:r>
                    </a:p>
                  </a:txBody>
                  <a:tcPr/>
                </a:tc>
                <a:extLst>
                  <a:ext uri="{0D108BD9-81ED-4DB2-BD59-A6C34878D82A}">
                    <a16:rowId xmlns:a16="http://schemas.microsoft.com/office/drawing/2014/main" val="3489325354"/>
                  </a:ext>
                </a:extLst>
              </a:tr>
              <a:tr h="501600">
                <a:tc>
                  <a:txBody>
                    <a:bodyPr/>
                    <a:lstStyle/>
                    <a:p>
                      <a:pPr algn="ctr"/>
                      <a:r>
                        <a:rPr kumimoji="1" lang="en-US" altLang="ja-JP" sz="2400" dirty="0"/>
                        <a:t>7</a:t>
                      </a:r>
                      <a:r>
                        <a:rPr kumimoji="1" lang="ja-JP" altLang="en-US" sz="2400" dirty="0"/>
                        <a:t>月</a:t>
                      </a:r>
                    </a:p>
                  </a:txBody>
                  <a:tcPr anchor="ctr"/>
                </a:tc>
                <a:tc>
                  <a:txBody>
                    <a:bodyPr/>
                    <a:lstStyle/>
                    <a:p>
                      <a:r>
                        <a:rPr kumimoji="1" lang="en-US" altLang="ja-JP" sz="2400" dirty="0"/>
                        <a:t>1</a:t>
                      </a:r>
                      <a:r>
                        <a:rPr kumimoji="1" lang="ja-JP" altLang="en-US" sz="2400" dirty="0"/>
                        <a:t>周年記念イベントの準備・開催</a:t>
                      </a:r>
                    </a:p>
                  </a:txBody>
                  <a:tcPr/>
                </a:tc>
                <a:extLst>
                  <a:ext uri="{0D108BD9-81ED-4DB2-BD59-A6C34878D82A}">
                    <a16:rowId xmlns:a16="http://schemas.microsoft.com/office/drawing/2014/main" val="773863655"/>
                  </a:ext>
                </a:extLst>
              </a:tr>
              <a:tr h="501600">
                <a:tc>
                  <a:txBody>
                    <a:bodyPr/>
                    <a:lstStyle/>
                    <a:p>
                      <a:pPr algn="ctr"/>
                      <a:r>
                        <a:rPr kumimoji="1" lang="en-US" altLang="ja-JP" sz="2400" dirty="0"/>
                        <a:t>8</a:t>
                      </a:r>
                      <a:r>
                        <a:rPr kumimoji="1" lang="ja-JP" altLang="en-US" sz="2400" dirty="0"/>
                        <a:t>月</a:t>
                      </a:r>
                    </a:p>
                  </a:txBody>
                  <a:tcPr anchor="ctr"/>
                </a:tc>
                <a:tc>
                  <a:txBody>
                    <a:bodyPr/>
                    <a:lstStyle/>
                    <a:p>
                      <a:r>
                        <a:rPr kumimoji="1" lang="ja-JP" altLang="en-US" sz="2400" dirty="0"/>
                        <a:t>夏祭りイベントの準備・手伝い</a:t>
                      </a:r>
                    </a:p>
                  </a:txBody>
                  <a:tcPr/>
                </a:tc>
                <a:extLst>
                  <a:ext uri="{0D108BD9-81ED-4DB2-BD59-A6C34878D82A}">
                    <a16:rowId xmlns:a16="http://schemas.microsoft.com/office/drawing/2014/main" val="759877117"/>
                  </a:ext>
                </a:extLst>
              </a:tr>
              <a:tr h="807781">
                <a:tc>
                  <a:txBody>
                    <a:bodyPr/>
                    <a:lstStyle/>
                    <a:p>
                      <a:pPr algn="ctr"/>
                      <a:r>
                        <a:rPr kumimoji="1" lang="en-US" altLang="ja-JP" sz="2400" dirty="0"/>
                        <a:t>9</a:t>
                      </a:r>
                      <a:r>
                        <a:rPr kumimoji="1" lang="ja-JP" altLang="en-US" sz="2400" dirty="0"/>
                        <a:t>月</a:t>
                      </a:r>
                    </a:p>
                  </a:txBody>
                  <a:tcPr anchor="ctr"/>
                </a:tc>
                <a:tc>
                  <a:txBody>
                    <a:bodyPr/>
                    <a:lstStyle/>
                    <a:p>
                      <a:r>
                        <a:rPr kumimoji="1" lang="en-US" altLang="ja-JP" sz="2400" dirty="0"/>
                        <a:t>5</a:t>
                      </a:r>
                      <a:r>
                        <a:rPr kumimoji="1" lang="ja-JP" altLang="en-US" sz="2400" dirty="0"/>
                        <a:t>月～</a:t>
                      </a:r>
                      <a:r>
                        <a:rPr kumimoji="1" lang="en-US" altLang="ja-JP" sz="2400" dirty="0"/>
                        <a:t>8</a:t>
                      </a:r>
                      <a:r>
                        <a:rPr kumimoji="1" lang="ja-JP" altLang="en-US" sz="2400" dirty="0"/>
                        <a:t>月のイベントの振り返り期間・ハロウィンイベントイベントの企画立案・準備</a:t>
                      </a:r>
                    </a:p>
                  </a:txBody>
                  <a:tcPr/>
                </a:tc>
                <a:extLst>
                  <a:ext uri="{0D108BD9-81ED-4DB2-BD59-A6C34878D82A}">
                    <a16:rowId xmlns:a16="http://schemas.microsoft.com/office/drawing/2014/main" val="3243183036"/>
                  </a:ext>
                </a:extLst>
              </a:tr>
              <a:tr h="501600">
                <a:tc>
                  <a:txBody>
                    <a:bodyPr/>
                    <a:lstStyle/>
                    <a:p>
                      <a:pPr algn="ctr"/>
                      <a:r>
                        <a:rPr kumimoji="1" lang="en-US" altLang="ja-JP" sz="2400" dirty="0"/>
                        <a:t>10</a:t>
                      </a:r>
                      <a:r>
                        <a:rPr kumimoji="1" lang="ja-JP" altLang="en-US" sz="2400" dirty="0"/>
                        <a:t>月</a:t>
                      </a:r>
                    </a:p>
                  </a:txBody>
                  <a:tcPr anchor="ctr"/>
                </a:tc>
                <a:tc>
                  <a:txBody>
                    <a:bodyPr/>
                    <a:lstStyle/>
                    <a:p>
                      <a:r>
                        <a:rPr kumimoji="1" lang="ja-JP" altLang="en-US" sz="2400" dirty="0"/>
                        <a:t>ハロウィンイベントの開催</a:t>
                      </a:r>
                    </a:p>
                  </a:txBody>
                  <a:tcPr/>
                </a:tc>
                <a:extLst>
                  <a:ext uri="{0D108BD9-81ED-4DB2-BD59-A6C34878D82A}">
                    <a16:rowId xmlns:a16="http://schemas.microsoft.com/office/drawing/2014/main" val="4068996509"/>
                  </a:ext>
                </a:extLst>
              </a:tr>
              <a:tr h="807781">
                <a:tc>
                  <a:txBody>
                    <a:bodyPr/>
                    <a:lstStyle/>
                    <a:p>
                      <a:pPr algn="ctr"/>
                      <a:r>
                        <a:rPr kumimoji="1" lang="en-US" altLang="ja-JP" sz="2400" dirty="0"/>
                        <a:t>11</a:t>
                      </a:r>
                      <a:r>
                        <a:rPr kumimoji="1" lang="ja-JP" altLang="en-US" sz="2400" dirty="0"/>
                        <a:t>月</a:t>
                      </a:r>
                    </a:p>
                  </a:txBody>
                  <a:tcPr anchor="ctr"/>
                </a:tc>
                <a:tc>
                  <a:txBody>
                    <a:bodyPr/>
                    <a:lstStyle/>
                    <a:p>
                      <a:r>
                        <a:rPr kumimoji="1" lang="ja-JP" altLang="en-US" sz="2400" dirty="0"/>
                        <a:t>イベントの振り返り期間・クリスマスイベントの企画立案</a:t>
                      </a:r>
                    </a:p>
                  </a:txBody>
                  <a:tcPr/>
                </a:tc>
                <a:extLst>
                  <a:ext uri="{0D108BD9-81ED-4DB2-BD59-A6C34878D82A}">
                    <a16:rowId xmlns:a16="http://schemas.microsoft.com/office/drawing/2014/main" val="3580041054"/>
                  </a:ext>
                </a:extLst>
              </a:tr>
              <a:tr h="501600">
                <a:tc>
                  <a:txBody>
                    <a:bodyPr/>
                    <a:lstStyle/>
                    <a:p>
                      <a:pPr algn="ctr"/>
                      <a:r>
                        <a:rPr kumimoji="1" lang="en-US" altLang="ja-JP" sz="2400" dirty="0"/>
                        <a:t>12</a:t>
                      </a:r>
                      <a:r>
                        <a:rPr kumimoji="1" lang="ja-JP" altLang="en-US" sz="2400" dirty="0"/>
                        <a:t>月</a:t>
                      </a:r>
                    </a:p>
                  </a:txBody>
                  <a:tcPr anchor="ctr"/>
                </a:tc>
                <a:tc>
                  <a:txBody>
                    <a:bodyPr/>
                    <a:lstStyle/>
                    <a:p>
                      <a:r>
                        <a:rPr kumimoji="1" lang="ja-JP" altLang="en-US" sz="2400" dirty="0"/>
                        <a:t>クリスマスイベントの準備・実施</a:t>
                      </a:r>
                    </a:p>
                  </a:txBody>
                  <a:tcPr/>
                </a:tc>
                <a:extLst>
                  <a:ext uri="{0D108BD9-81ED-4DB2-BD59-A6C34878D82A}">
                    <a16:rowId xmlns:a16="http://schemas.microsoft.com/office/drawing/2014/main" val="2762138125"/>
                  </a:ext>
                </a:extLst>
              </a:tr>
            </a:tbl>
          </a:graphicData>
        </a:graphic>
      </p:graphicFrame>
      <p:sp>
        <p:nvSpPr>
          <p:cNvPr id="3" name="テキスト ボックス 2">
            <a:extLst>
              <a:ext uri="{FF2B5EF4-FFF2-40B4-BE49-F238E27FC236}">
                <a16:creationId xmlns:a16="http://schemas.microsoft.com/office/drawing/2014/main" id="{65E5A2AF-0775-F64C-9656-BC0F61042CF5}"/>
              </a:ext>
            </a:extLst>
          </p:cNvPr>
          <p:cNvSpPr txBox="1"/>
          <p:nvPr/>
        </p:nvSpPr>
        <p:spPr>
          <a:xfrm>
            <a:off x="178593" y="45093"/>
            <a:ext cx="3285042" cy="646331"/>
          </a:xfrm>
          <a:prstGeom prst="rect">
            <a:avLst/>
          </a:prstGeom>
          <a:noFill/>
        </p:spPr>
        <p:txBody>
          <a:bodyPr wrap="square" rtlCol="0">
            <a:spAutoFit/>
          </a:bodyPr>
          <a:lstStyle/>
          <a:p>
            <a:pPr algn="l"/>
            <a:r>
              <a:rPr lang="ja-JP" altLang="en-US" sz="3600" b="1" dirty="0">
                <a:latin typeface="+mj-ea"/>
                <a:ea typeface="+mj-ea"/>
              </a:rPr>
              <a:t>活動報告</a:t>
            </a:r>
          </a:p>
        </p:txBody>
      </p:sp>
      <p:sp>
        <p:nvSpPr>
          <p:cNvPr id="5" name="スライド番号プレースホルダー 4"/>
          <p:cNvSpPr>
            <a:spLocks noGrp="1"/>
          </p:cNvSpPr>
          <p:nvPr>
            <p:ph type="sldNum" sz="quarter" idx="10"/>
          </p:nvPr>
        </p:nvSpPr>
        <p:spPr/>
        <p:txBody>
          <a:bodyPr/>
          <a:lstStyle/>
          <a:p>
            <a:pPr>
              <a:defRPr/>
            </a:pPr>
            <a:fld id="{D1E8BE2E-D1AF-4892-AB59-EF634766318C}" type="slidenum">
              <a:rPr lang="ja-JP" altLang="de-DE" smtClean="0"/>
              <a:pPr>
                <a:defRPr/>
              </a:pPr>
              <a:t>7</a:t>
            </a:fld>
            <a:endParaRPr lang="de-DE" altLang="ja-JP"/>
          </a:p>
        </p:txBody>
      </p:sp>
    </p:spTree>
    <p:extLst>
      <p:ext uri="{BB962C8B-B14F-4D97-AF65-F5344CB8AC3E}">
        <p14:creationId xmlns:p14="http://schemas.microsoft.com/office/powerpoint/2010/main" val="39659581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6B9E0B-6E7E-49D9-B45F-A205521A1A47}"/>
              </a:ext>
            </a:extLst>
          </p:cNvPr>
          <p:cNvSpPr>
            <a:spLocks noGrp="1"/>
          </p:cNvSpPr>
          <p:nvPr>
            <p:ph type="title"/>
          </p:nvPr>
        </p:nvSpPr>
        <p:spPr/>
        <p:txBody>
          <a:bodyPr/>
          <a:lstStyle/>
          <a:p>
            <a:r>
              <a:rPr kumimoji="1" lang="ja-JP" altLang="en-US" b="1" dirty="0">
                <a:latin typeface="+mj-ea"/>
              </a:rPr>
              <a:t>ハロウィンイベント</a:t>
            </a:r>
            <a:r>
              <a:rPr kumimoji="1" lang="en-US" altLang="ja-JP" b="1" dirty="0" smtClean="0">
                <a:latin typeface="+mj-ea"/>
              </a:rPr>
              <a:t>(</a:t>
            </a:r>
            <a:r>
              <a:rPr kumimoji="1" lang="ja-JP" altLang="en-US" b="1" dirty="0" smtClean="0">
                <a:latin typeface="+mj-ea"/>
              </a:rPr>
              <a:t>９</a:t>
            </a:r>
            <a:r>
              <a:rPr lang="ja-JP" altLang="en-US" b="1" dirty="0" smtClean="0">
                <a:latin typeface="+mj-ea"/>
              </a:rPr>
              <a:t>・</a:t>
            </a:r>
            <a:r>
              <a:rPr kumimoji="1" lang="ja-JP" altLang="en-US" b="1" dirty="0" smtClean="0">
                <a:latin typeface="+mj-ea"/>
              </a:rPr>
              <a:t>１０月</a:t>
            </a:r>
            <a:r>
              <a:rPr kumimoji="1" lang="en-US" altLang="ja-JP" b="1" dirty="0">
                <a:latin typeface="+mj-ea"/>
              </a:rPr>
              <a:t>)</a:t>
            </a:r>
            <a:endParaRPr kumimoji="1" lang="ja-JP" altLang="en-US" b="1" dirty="0">
              <a:latin typeface="+mj-ea"/>
            </a:endParaRPr>
          </a:p>
        </p:txBody>
      </p:sp>
      <p:sp>
        <p:nvSpPr>
          <p:cNvPr id="5" name="テキスト ボックス 4"/>
          <p:cNvSpPr txBox="1"/>
          <p:nvPr/>
        </p:nvSpPr>
        <p:spPr>
          <a:xfrm>
            <a:off x="418587" y="2104242"/>
            <a:ext cx="3912080" cy="553998"/>
          </a:xfrm>
          <a:prstGeom prst="rect">
            <a:avLst/>
          </a:prstGeom>
          <a:noFill/>
        </p:spPr>
        <p:txBody>
          <a:bodyPr wrap="square" rtlCol="0">
            <a:spAutoFit/>
          </a:bodyPr>
          <a:lstStyle/>
          <a:p>
            <a:pPr algn="l"/>
            <a:r>
              <a:rPr lang="ja-JP" altLang="en-US" sz="3000" u="sng" dirty="0"/>
              <a:t>イベントの様子</a:t>
            </a:r>
            <a:endParaRPr lang="en-US" altLang="ja-JP" sz="3000" u="sng" dirty="0"/>
          </a:p>
        </p:txBody>
      </p:sp>
      <p:sp>
        <p:nvSpPr>
          <p:cNvPr id="6" name="テキスト ボックス 5"/>
          <p:cNvSpPr txBox="1"/>
          <p:nvPr/>
        </p:nvSpPr>
        <p:spPr>
          <a:xfrm>
            <a:off x="418586" y="1501355"/>
            <a:ext cx="2670247" cy="553998"/>
          </a:xfrm>
          <a:prstGeom prst="rect">
            <a:avLst/>
          </a:prstGeom>
          <a:noFill/>
        </p:spPr>
        <p:txBody>
          <a:bodyPr wrap="square" rtlCol="0">
            <a:spAutoFit/>
          </a:bodyPr>
          <a:lstStyle/>
          <a:p>
            <a:pPr algn="l"/>
            <a:r>
              <a:rPr lang="ja-JP" altLang="en-US" sz="3000" dirty="0"/>
              <a:t>ネックレス作り</a:t>
            </a:r>
            <a:endParaRPr kumimoji="1" lang="ja-JP" altLang="en-US" sz="3000" dirty="0"/>
          </a:p>
        </p:txBody>
      </p:sp>
      <p:sp>
        <p:nvSpPr>
          <p:cNvPr id="4" name="テキスト ボックス 3">
            <a:extLst>
              <a:ext uri="{FF2B5EF4-FFF2-40B4-BE49-F238E27FC236}">
                <a16:creationId xmlns:a16="http://schemas.microsoft.com/office/drawing/2014/main" id="{F33FE875-FEDD-3546-8713-EAA5EBCD5077}"/>
              </a:ext>
            </a:extLst>
          </p:cNvPr>
          <p:cNvSpPr txBox="1"/>
          <p:nvPr/>
        </p:nvSpPr>
        <p:spPr>
          <a:xfrm>
            <a:off x="418587" y="2838406"/>
            <a:ext cx="4631267" cy="1015663"/>
          </a:xfrm>
          <a:prstGeom prst="rect">
            <a:avLst/>
          </a:prstGeom>
          <a:noFill/>
        </p:spPr>
        <p:txBody>
          <a:bodyPr wrap="square" rtlCol="0">
            <a:spAutoFit/>
          </a:bodyPr>
          <a:lstStyle/>
          <a:p>
            <a:pPr algn="l"/>
            <a:r>
              <a:rPr lang="ja-JP" altLang="en-US" sz="3000" dirty="0"/>
              <a:t>親子で絵を描く</a:t>
            </a:r>
          </a:p>
          <a:p>
            <a:pPr algn="l"/>
            <a:r>
              <a:rPr lang="ja-JP" altLang="en-US" sz="3000" dirty="0"/>
              <a:t>→形に残る思い出作りに</a:t>
            </a:r>
            <a:endParaRPr lang="en-US" altLang="ja-JP" sz="3000" dirty="0"/>
          </a:p>
        </p:txBody>
      </p:sp>
      <p:sp>
        <p:nvSpPr>
          <p:cNvPr id="7" name="テキスト ボックス 6">
            <a:extLst>
              <a:ext uri="{FF2B5EF4-FFF2-40B4-BE49-F238E27FC236}">
                <a16:creationId xmlns:a16="http://schemas.microsoft.com/office/drawing/2014/main" id="{7A21AED6-C8C4-374F-8C71-74D8B56EFD29}"/>
              </a:ext>
            </a:extLst>
          </p:cNvPr>
          <p:cNvSpPr txBox="1"/>
          <p:nvPr/>
        </p:nvSpPr>
        <p:spPr>
          <a:xfrm>
            <a:off x="418588" y="898468"/>
            <a:ext cx="2181412" cy="553998"/>
          </a:xfrm>
          <a:prstGeom prst="rect">
            <a:avLst/>
          </a:prstGeom>
          <a:noFill/>
        </p:spPr>
        <p:txBody>
          <a:bodyPr wrap="square" rtlCol="0">
            <a:spAutoFit/>
          </a:bodyPr>
          <a:lstStyle/>
          <a:p>
            <a:pPr algn="l"/>
            <a:r>
              <a:rPr lang="ja-JP" altLang="en-US" sz="3000" u="sng" dirty="0"/>
              <a:t>実施内容</a:t>
            </a:r>
            <a:endParaRPr lang="en-US" altLang="ja-JP" sz="3000" u="sng" dirty="0"/>
          </a:p>
        </p:txBody>
      </p:sp>
      <p:pic>
        <p:nvPicPr>
          <p:cNvPr id="3" name="Picture 2" descr="https://attachments.office.net/owa/17w209hk@edu.setsunan.ac.jp/service.svc/s/GetAttachmentThumbnail?id=AAMkADQ4MWFhYjQxLTJhMTYtNDUxMi04NmU3LWIzODEzMzkxZGY0MQBGAAAAAADi4Zr6%2Bw5sQ62ZXQJtnEjrBwAdtm4ZDMXdTJ90r%2BlXsaq5AAAAAAEMAAAdtm4ZDMXdTJ90r%2BlXsaq5AAJlca9xAAABEgAQABCaX6Mj%2FylChkF6aympVNo%3D&amp;thumbnailType=2&amp;owa=outlook.office365.com&amp;scriptVer=2019101401.14&amp;X-OWA-CANARY=h3mtLwvfCUmwsRHIvxpvMoC84xJRWNcYLB5zlBxkdr8k_RtJK2UZ5yzRw4WqoCxGbJpXnvoBR8g.&amp;token=eyJhbGciOiJSUzI1NiIsImtpZCI6IjA2MDBGOUY2NzQ2MjA3MzdFNzM0MDRFMjg3QzQ1QTgxOENCN0NFQjgiLCJ4NXQiOiJCZ0Q1OW5SaUJ6Zm5OQVRpaDhSYWdZeTN6cmciLCJ0eXAiOiJKV1QifQ.eyJvcmlnaW4iOiJodHRwczovL291dGxvb2sub2ZmaWNlMzY1LmNvbSIsInZlciI6IkV4Y2hhbmdlLkNhbGxiYWNrLlYxIiwiYXBwY3R4c2VuZGVyIjoiT3dhRG93bmxvYWRANTZiYzFhMTUtYzI2NC00YTYyLTk4OGQtMDE3NzY4ZTlhNDRlIiwiaXNzcmluZyI6IldXIiwiYXBwY3R4Ijoie1wibXNleGNocHJvdFwiOlwib3dhXCIsXCJwcmltYXJ5c2lkXCI6XCJTLTEtNS0yMS02NTM4NzMzNTctMTg2ODYxMTUyNy05ODk5MjQ2ODgtMTI0MTA4NjJcIixcInB1aWRcIjpcIjExNTM3NjU5MzIyMjc5NTQ1MDVcIixcIm9pZFwiOlwiODAzMTc4OGUtMDdmOC00MjVhLTliMDctYzJhZTczZDM4MTlkXCIsXCJzY29wZVwiOlwiT3dhRG93bmxvYWRcIn0iLCJuYmYiOjE1NzE5MDA5MzcsImV4cCI6MTU3MTkwMTUzNywiaXNzIjoiMDAwMDAwMDItMDAwMC0wZmYxLWNlMDAtMDAwMDAwMDAwMDAwQDU2YmMxYTE1LWMyNjQtNGE2Mi05ODhkLTAxNzc2OGU5YTQ0ZSIsImF1ZCI6IjAwMDAwMDAyLTAwMDAtMGZmMS1jZTAwLTAwMDAwMDAwMDAwMC9hdHRhY2htZW50cy5vZmZpY2UubmV0QDU2YmMxYTE1LWMyNjQtNGE2Mi05ODhkLTAxNzc2OGU5YTQ0ZSJ9.KT08K9i6zMARpuSLjrIvb-GtTvfmjXej4OqGRgKJdN_Akl7uC3aGBkck3pqr4-pgYIy-zcRp3ZsqJshLtweyQucZ1WIFJ6bEKuqPUb4KXhFIJb1rrFYX3WLoi4Xg3sqn_mPIlDufjwn3dnGKdYjCJnHUxMFrJQtZpW-aii0FxTm8CAS7MlvpA4B_eH-Qrj_1Dl2QivF0j_0y46JFa_q6r8JYWkwD_zgkIDjHAlwtl_i2aZLNSb0njYUum_V8ZTUr3bgfyey5GOlKK_-niAZHZGg6uyvQ3M9adF15JumB_Nzkvk3MAC6hQMvTCvj_TqoPrnixdMReV2Ec_GvcZjdpDw&amp;animation=true">
            <a:extLst>
              <a:ext uri="{FF2B5EF4-FFF2-40B4-BE49-F238E27FC236}">
                <a16:creationId xmlns:a16="http://schemas.microsoft.com/office/drawing/2014/main" id="{8C3F8ED8-A73B-A84F-BAF5-E53FB88A9E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193" y="4014412"/>
            <a:ext cx="3956053" cy="26666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図 8">
            <a:extLst>
              <a:ext uri="{FF2B5EF4-FFF2-40B4-BE49-F238E27FC236}">
                <a16:creationId xmlns:a16="http://schemas.microsoft.com/office/drawing/2014/main" id="{DBD60300-757F-B94E-95A0-AB214C59EF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69" t="11876" r="26055" b="21095"/>
          <a:stretch/>
        </p:blipFill>
        <p:spPr bwMode="auto">
          <a:xfrm>
            <a:off x="5092154" y="4014412"/>
            <a:ext cx="2895731" cy="2773114"/>
          </a:xfrm>
          <a:prstGeom prst="rect">
            <a:avLst/>
          </a:prstGeom>
          <a:noFill/>
          <a:ln>
            <a:noFill/>
          </a:ln>
          <a:effectLst>
            <a:softEdge rad="266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6">
            <a:extLst>
              <a:ext uri="{FF2B5EF4-FFF2-40B4-BE49-F238E27FC236}">
                <a16:creationId xmlns:a16="http://schemas.microsoft.com/office/drawing/2014/main" id="{C0CCEE6E-2172-3341-8AE1-C37AAE0A9E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0667" y="723899"/>
            <a:ext cx="4631267" cy="3466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スライド番号プレースホルダー 8"/>
          <p:cNvSpPr>
            <a:spLocks noGrp="1"/>
          </p:cNvSpPr>
          <p:nvPr>
            <p:ph type="sldNum" sz="quarter" idx="10"/>
          </p:nvPr>
        </p:nvSpPr>
        <p:spPr/>
        <p:txBody>
          <a:bodyPr/>
          <a:lstStyle/>
          <a:p>
            <a:pPr>
              <a:defRPr/>
            </a:pPr>
            <a:fld id="{2068057A-72FD-4B79-9A41-7BA3A32A6BF8}" type="slidenum">
              <a:rPr lang="ja-JP" altLang="de-DE" smtClean="0"/>
              <a:pPr>
                <a:defRPr/>
              </a:pPr>
              <a:t>8</a:t>
            </a:fld>
            <a:endParaRPr lang="de-DE" altLang="ja-JP"/>
          </a:p>
        </p:txBody>
      </p:sp>
    </p:spTree>
    <p:extLst>
      <p:ext uri="{BB962C8B-B14F-4D97-AF65-F5344CB8AC3E}">
        <p14:creationId xmlns:p14="http://schemas.microsoft.com/office/powerpoint/2010/main" val="476751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Standarddesign">
  <a:themeElements>
    <a:clrScheme name="SETSUNAN COLOR">
      <a:dk1>
        <a:srgbClr val="000000"/>
      </a:dk1>
      <a:lt1>
        <a:srgbClr val="FFFFFF"/>
      </a:lt1>
      <a:dk2>
        <a:srgbClr val="000000"/>
      </a:dk2>
      <a:lt2>
        <a:srgbClr val="A5A5A5"/>
      </a:lt2>
      <a:accent1>
        <a:srgbClr val="F80034"/>
      </a:accent1>
      <a:accent2>
        <a:srgbClr val="008F63"/>
      </a:accent2>
      <a:accent3>
        <a:srgbClr val="80C20E"/>
      </a:accent3>
      <a:accent4>
        <a:srgbClr val="34A1C8"/>
      </a:accent4>
      <a:accent5>
        <a:srgbClr val="F9819A"/>
      </a:accent5>
      <a:accent6>
        <a:srgbClr val="FD3420"/>
      </a:accent6>
      <a:hlink>
        <a:srgbClr val="105D9C"/>
      </a:hlink>
      <a:folHlink>
        <a:srgbClr val="817DBA"/>
      </a:folHlink>
    </a:clrScheme>
    <a:fontScheme name="Standarddesign">
      <a:majorFont>
        <a:latin typeface="Arial"/>
        <a:ea typeface="ＭＳ Ｐゴシック"/>
        <a:cs typeface=""/>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gradFill flip="none" rotWithShape="1">
          <a:gsLst>
            <a:gs pos="0">
              <a:schemeClr val="bg1"/>
            </a:gs>
            <a:gs pos="100000">
              <a:schemeClr val="bg2"/>
            </a:gs>
          </a:gsLst>
          <a:path path="circle">
            <a:fillToRect l="50000" t="50000" r="50000" b="50000"/>
          </a:path>
          <a:tileRect/>
        </a:gradFill>
        <a:ln w="9525" algn="ctr">
          <a:noFill/>
          <a:miter lim="800000"/>
          <a:headEnd/>
          <a:tailEnd/>
        </a:ln>
        <a:effectLst/>
      </a:spPr>
      <a:bodyPr wrap="none" rtlCol="0" anchor="ctr"/>
      <a:lstStyle>
        <a:defPPr algn="ctr">
          <a:defRPr kumimoji="1" dirty="0" smtClean="0"/>
        </a:defPPr>
      </a:lstStyle>
    </a:spDef>
    <a:lnDef>
      <a:spPr bwMode="auto">
        <a:xfrm>
          <a:off x="0" y="0"/>
          <a:ext cx="1" cy="1"/>
        </a:xfrm>
        <a:custGeom>
          <a:avLst/>
          <a:gdLst/>
          <a:ahLst/>
          <a:cxnLst/>
          <a:rect l="0" t="0" r="0" b="0"/>
          <a:pathLst/>
        </a:custGeom>
        <a:gradFill rotWithShape="0">
          <a:gsLst>
            <a:gs pos="0">
              <a:srgbClr val="FFFFFF"/>
            </a:gs>
            <a:gs pos="100000">
              <a:srgbClr val="C8C8C8"/>
            </a:gs>
          </a:gsLst>
          <a:lin ang="5400000" scaled="1"/>
        </a:gradFill>
        <a:ln w="9525" cap="flat" cmpd="sng" algn="ctr">
          <a:solidFill>
            <a:srgbClr val="50505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charset="-128"/>
            <a:ea typeface="ＭＳ Ｐゴシック" charset="-128"/>
          </a:defRPr>
        </a:defPPr>
      </a:lstStyle>
    </a:lnDef>
  </a:objectDefaults>
  <a:extraClrSchemeLst>
    <a:extraClrScheme>
      <a:clrScheme name="Standarddesign 1">
        <a:dk1>
          <a:srgbClr val="000000"/>
        </a:dk1>
        <a:lt1>
          <a:srgbClr val="FFFFFF"/>
        </a:lt1>
        <a:dk2>
          <a:srgbClr val="000000"/>
        </a:dk2>
        <a:lt2>
          <a:srgbClr val="A5A5A5"/>
        </a:lt2>
        <a:accent1>
          <a:srgbClr val="F3BBBB"/>
        </a:accent1>
        <a:accent2>
          <a:srgbClr val="AE2222"/>
        </a:accent2>
        <a:accent3>
          <a:srgbClr val="FFFFFF"/>
        </a:accent3>
        <a:accent4>
          <a:srgbClr val="000000"/>
        </a:accent4>
        <a:accent5>
          <a:srgbClr val="F8DADA"/>
        </a:accent5>
        <a:accent6>
          <a:srgbClr val="9D1E1E"/>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640</Words>
  <Application>Microsoft Office PowerPoint</Application>
  <PresentationFormat>画面に合わせる (4:3)</PresentationFormat>
  <Paragraphs>167</Paragraphs>
  <Slides>14</Slides>
  <Notes>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14</vt:i4>
      </vt:variant>
    </vt:vector>
  </HeadingPairs>
  <TitlesOfParts>
    <vt:vector size="21" baseType="lpstr">
      <vt:lpstr>HGP創英角ｺﾞｼｯｸUB</vt:lpstr>
      <vt:lpstr>ＭＳ Ｐゴシック</vt:lpstr>
      <vt:lpstr>ＭＳ Ｐ明朝</vt:lpstr>
      <vt:lpstr>Arial</vt:lpstr>
      <vt:lpstr>Helvetica</vt:lpstr>
      <vt:lpstr>Wingdings</vt:lpstr>
      <vt:lpstr>Standarddesign</vt:lpstr>
      <vt:lpstr>子育て支援センターの利用者の満足度を高めるために</vt:lpstr>
      <vt:lpstr>目次</vt:lpstr>
      <vt:lpstr>大阪府の現状</vt:lpstr>
      <vt:lpstr>RELATTO(リラット)</vt:lpstr>
      <vt:lpstr>RELATTO(リラット)</vt:lpstr>
      <vt:lpstr>愛称　RELATTO(リラット)の由来</vt:lpstr>
      <vt:lpstr>私たちのプロジェクト概要</vt:lpstr>
      <vt:lpstr>年間スケジュール</vt:lpstr>
      <vt:lpstr>ハロウィンイベント(９・１０月)</vt:lpstr>
      <vt:lpstr>保護者の意向に関する調査の活用</vt:lpstr>
      <vt:lpstr>クリスマスイベント</vt:lpstr>
      <vt:lpstr>RELATTO(リラット)の意義</vt:lpstr>
      <vt:lpstr>PowerPoint プレゼンテーション</vt:lpstr>
      <vt:lpstr>ソーシャル・イノベーション副専攻プログラム イメージ図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33</cp:revision>
  <dcterms:created xsi:type="dcterms:W3CDTF">2005-05-17T00:06:03Z</dcterms:created>
  <dcterms:modified xsi:type="dcterms:W3CDTF">2020-02-03T02:59:06Z</dcterms:modified>
</cp:coreProperties>
</file>