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
  </p:notesMasterIdLst>
  <p:sldIdLst>
    <p:sldId id="282" r:id="rId5"/>
  </p:sldIdLst>
  <p:sldSz cx="12801600" cy="9601200" type="A3"/>
  <p:notesSz cx="6807200" cy="9939338"/>
  <p:defaultTextStyle>
    <a:defPPr>
      <a:defRPr lang="ja-JP"/>
    </a:defPPr>
    <a:lvl1pPr marL="0" algn="l" defTabSz="1261473" rtl="0" eaLnBrk="1" latinLnBrk="0" hangingPunct="1">
      <a:defRPr kumimoji="1" sz="2603" kern="1200">
        <a:solidFill>
          <a:schemeClr val="tx1"/>
        </a:solidFill>
        <a:latin typeface="+mn-lt"/>
        <a:ea typeface="+mn-ea"/>
        <a:cs typeface="+mn-cs"/>
      </a:defRPr>
    </a:lvl1pPr>
    <a:lvl2pPr marL="630736" algn="l" defTabSz="1261473" rtl="0" eaLnBrk="1" latinLnBrk="0" hangingPunct="1">
      <a:defRPr kumimoji="1" sz="2603" kern="1200">
        <a:solidFill>
          <a:schemeClr val="tx1"/>
        </a:solidFill>
        <a:latin typeface="+mn-lt"/>
        <a:ea typeface="+mn-ea"/>
        <a:cs typeface="+mn-cs"/>
      </a:defRPr>
    </a:lvl2pPr>
    <a:lvl3pPr marL="1261473" algn="l" defTabSz="1261473" rtl="0" eaLnBrk="1" latinLnBrk="0" hangingPunct="1">
      <a:defRPr kumimoji="1" sz="2603" kern="1200">
        <a:solidFill>
          <a:schemeClr val="tx1"/>
        </a:solidFill>
        <a:latin typeface="+mn-lt"/>
        <a:ea typeface="+mn-ea"/>
        <a:cs typeface="+mn-cs"/>
      </a:defRPr>
    </a:lvl3pPr>
    <a:lvl4pPr marL="1892210" algn="l" defTabSz="1261473" rtl="0" eaLnBrk="1" latinLnBrk="0" hangingPunct="1">
      <a:defRPr kumimoji="1" sz="2603" kern="1200">
        <a:solidFill>
          <a:schemeClr val="tx1"/>
        </a:solidFill>
        <a:latin typeface="+mn-lt"/>
        <a:ea typeface="+mn-ea"/>
        <a:cs typeface="+mn-cs"/>
      </a:defRPr>
    </a:lvl4pPr>
    <a:lvl5pPr marL="2522945" algn="l" defTabSz="1261473" rtl="0" eaLnBrk="1" latinLnBrk="0" hangingPunct="1">
      <a:defRPr kumimoji="1" sz="2603" kern="1200">
        <a:solidFill>
          <a:schemeClr val="tx1"/>
        </a:solidFill>
        <a:latin typeface="+mn-lt"/>
        <a:ea typeface="+mn-ea"/>
        <a:cs typeface="+mn-cs"/>
      </a:defRPr>
    </a:lvl5pPr>
    <a:lvl6pPr marL="3153680" algn="l" defTabSz="1261473" rtl="0" eaLnBrk="1" latinLnBrk="0" hangingPunct="1">
      <a:defRPr kumimoji="1" sz="2603" kern="1200">
        <a:solidFill>
          <a:schemeClr val="tx1"/>
        </a:solidFill>
        <a:latin typeface="+mn-lt"/>
        <a:ea typeface="+mn-ea"/>
        <a:cs typeface="+mn-cs"/>
      </a:defRPr>
    </a:lvl6pPr>
    <a:lvl7pPr marL="3784418" algn="l" defTabSz="1261473" rtl="0" eaLnBrk="1" latinLnBrk="0" hangingPunct="1">
      <a:defRPr kumimoji="1" sz="2603" kern="1200">
        <a:solidFill>
          <a:schemeClr val="tx1"/>
        </a:solidFill>
        <a:latin typeface="+mn-lt"/>
        <a:ea typeface="+mn-ea"/>
        <a:cs typeface="+mn-cs"/>
      </a:defRPr>
    </a:lvl7pPr>
    <a:lvl8pPr marL="4415154" algn="l" defTabSz="1261473" rtl="0" eaLnBrk="1" latinLnBrk="0" hangingPunct="1">
      <a:defRPr kumimoji="1" sz="2603" kern="1200">
        <a:solidFill>
          <a:schemeClr val="tx1"/>
        </a:solidFill>
        <a:latin typeface="+mn-lt"/>
        <a:ea typeface="+mn-ea"/>
        <a:cs typeface="+mn-cs"/>
      </a:defRPr>
    </a:lvl8pPr>
    <a:lvl9pPr marL="5045889" algn="l" defTabSz="1261473" rtl="0" eaLnBrk="1" latinLnBrk="0" hangingPunct="1">
      <a:defRPr kumimoji="1" sz="2603"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24" userDrawn="1">
          <p15:clr>
            <a:srgbClr val="A4A3A4"/>
          </p15:clr>
        </p15:guide>
        <p15:guide id="2" pos="39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B3190D"/>
    <a:srgbClr val="5992D1"/>
    <a:srgbClr val="4F92DB"/>
    <a:srgbClr val="50ACC2"/>
    <a:srgbClr val="007E39"/>
    <a:srgbClr val="F7EA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06" autoAdjust="0"/>
    <p:restoredTop sz="94434" autoAdjust="0"/>
  </p:normalViewPr>
  <p:slideViewPr>
    <p:cSldViewPr snapToGrid="0">
      <p:cViewPr>
        <p:scale>
          <a:sx n="100" d="100"/>
          <a:sy n="100" d="100"/>
        </p:scale>
        <p:origin x="-1296" y="-1224"/>
      </p:cViewPr>
      <p:guideLst>
        <p:guide orient="horz" pos="3024"/>
        <p:guide pos="392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23"/>
            <a:ext cx="2949678" cy="497461"/>
          </a:xfrm>
          <a:prstGeom prst="rect">
            <a:avLst/>
          </a:prstGeom>
        </p:spPr>
        <p:txBody>
          <a:bodyPr vert="horz" lIns="62897" tIns="31449" rIns="62897" bIns="31449" rtlCol="0"/>
          <a:lstStyle>
            <a:lvl1pPr algn="l">
              <a:defRPr sz="800"/>
            </a:lvl1pPr>
          </a:lstStyle>
          <a:p>
            <a:endParaRPr kumimoji="1" lang="ja-JP" altLang="en-US" dirty="0"/>
          </a:p>
        </p:txBody>
      </p:sp>
      <p:sp>
        <p:nvSpPr>
          <p:cNvPr id="3" name="日付プレースホルダー 2"/>
          <p:cNvSpPr>
            <a:spLocks noGrp="1"/>
          </p:cNvSpPr>
          <p:nvPr>
            <p:ph type="dt" idx="1"/>
          </p:nvPr>
        </p:nvSpPr>
        <p:spPr>
          <a:xfrm>
            <a:off x="3855372" y="23"/>
            <a:ext cx="2950765" cy="497461"/>
          </a:xfrm>
          <a:prstGeom prst="rect">
            <a:avLst/>
          </a:prstGeom>
        </p:spPr>
        <p:txBody>
          <a:bodyPr vert="horz" lIns="62897" tIns="31449" rIns="62897" bIns="31449" rtlCol="0"/>
          <a:lstStyle>
            <a:lvl1pPr algn="r">
              <a:defRPr sz="800"/>
            </a:lvl1pPr>
          </a:lstStyle>
          <a:p>
            <a:fld id="{57DB76CF-5E8E-4210-900E-8A81334EBD6C}" type="datetimeFigureOut">
              <a:rPr kumimoji="1" lang="ja-JP" altLang="en-US" smtClean="0"/>
              <a:t>2023/6/12</a:t>
            </a:fld>
            <a:endParaRPr kumimoji="1" lang="ja-JP" altLang="en-US" dirty="0"/>
          </a:p>
        </p:txBody>
      </p:sp>
      <p:sp>
        <p:nvSpPr>
          <p:cNvPr id="4" name="スライド イメージ プレースホルダー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62897" tIns="31449" rIns="62897" bIns="31449" rtlCol="0" anchor="ctr"/>
          <a:lstStyle/>
          <a:p>
            <a:endParaRPr lang="ja-JP" altLang="en-US" dirty="0"/>
          </a:p>
        </p:txBody>
      </p:sp>
      <p:sp>
        <p:nvSpPr>
          <p:cNvPr id="5" name="ノート プレースホルダー 4"/>
          <p:cNvSpPr>
            <a:spLocks noGrp="1"/>
          </p:cNvSpPr>
          <p:nvPr>
            <p:ph type="body" sz="quarter" idx="3"/>
          </p:nvPr>
        </p:nvSpPr>
        <p:spPr>
          <a:xfrm>
            <a:off x="680612" y="4720942"/>
            <a:ext cx="5445978" cy="4472757"/>
          </a:xfrm>
          <a:prstGeom prst="rect">
            <a:avLst/>
          </a:prstGeom>
        </p:spPr>
        <p:txBody>
          <a:bodyPr vert="horz" lIns="62897" tIns="31449" rIns="62897" bIns="31449"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40782"/>
            <a:ext cx="2949678" cy="496363"/>
          </a:xfrm>
          <a:prstGeom prst="rect">
            <a:avLst/>
          </a:prstGeom>
        </p:spPr>
        <p:txBody>
          <a:bodyPr vert="horz" lIns="62897" tIns="31449" rIns="62897" bIns="31449" rtlCol="0" anchor="b"/>
          <a:lstStyle>
            <a:lvl1pPr algn="l">
              <a:defRPr sz="800"/>
            </a:lvl1pPr>
          </a:lstStyle>
          <a:p>
            <a:endParaRPr kumimoji="1" lang="ja-JP" altLang="en-US" dirty="0"/>
          </a:p>
        </p:txBody>
      </p:sp>
      <p:sp>
        <p:nvSpPr>
          <p:cNvPr id="7" name="スライド番号プレースホルダー 6"/>
          <p:cNvSpPr>
            <a:spLocks noGrp="1"/>
          </p:cNvSpPr>
          <p:nvPr>
            <p:ph type="sldNum" sz="quarter" idx="5"/>
          </p:nvPr>
        </p:nvSpPr>
        <p:spPr>
          <a:xfrm>
            <a:off x="3855372" y="9440782"/>
            <a:ext cx="2950765" cy="496363"/>
          </a:xfrm>
          <a:prstGeom prst="rect">
            <a:avLst/>
          </a:prstGeom>
        </p:spPr>
        <p:txBody>
          <a:bodyPr vert="horz" lIns="62897" tIns="31449" rIns="62897" bIns="31449" rtlCol="0" anchor="b"/>
          <a:lstStyle>
            <a:lvl1pPr algn="r">
              <a:defRPr sz="800"/>
            </a:lvl1pPr>
          </a:lstStyle>
          <a:p>
            <a:fld id="{A1109B6F-EF79-4700-9586-60FB757CBB86}" type="slidenum">
              <a:rPr kumimoji="1" lang="ja-JP" altLang="en-US" smtClean="0"/>
              <a:t>‹#›</a:t>
            </a:fld>
            <a:endParaRPr kumimoji="1" lang="ja-JP" altLang="en-US" dirty="0"/>
          </a:p>
        </p:txBody>
      </p:sp>
    </p:spTree>
    <p:extLst>
      <p:ext uri="{BB962C8B-B14F-4D97-AF65-F5344CB8AC3E}">
        <p14:creationId xmlns:p14="http://schemas.microsoft.com/office/powerpoint/2010/main" val="2319860038"/>
      </p:ext>
    </p:extLst>
  </p:cSld>
  <p:clrMap bg1="lt1" tx1="dk1" bg2="lt2" tx2="dk2" accent1="accent1" accent2="accent2" accent3="accent3" accent4="accent4" accent5="accent5" accent6="accent6" hlink="hlink" folHlink="folHlink"/>
  <p:notesStyle>
    <a:lvl1pPr marL="0" algn="l" defTabSz="793046" rtl="0" eaLnBrk="1" latinLnBrk="0" hangingPunct="1">
      <a:defRPr kumimoji="1" sz="1041" kern="1200">
        <a:solidFill>
          <a:schemeClr val="tx1"/>
        </a:solidFill>
        <a:latin typeface="+mn-lt"/>
        <a:ea typeface="+mn-ea"/>
        <a:cs typeface="+mn-cs"/>
      </a:defRPr>
    </a:lvl1pPr>
    <a:lvl2pPr marL="396523" algn="l" defTabSz="793046" rtl="0" eaLnBrk="1" latinLnBrk="0" hangingPunct="1">
      <a:defRPr kumimoji="1" sz="1041" kern="1200">
        <a:solidFill>
          <a:schemeClr val="tx1"/>
        </a:solidFill>
        <a:latin typeface="+mn-lt"/>
        <a:ea typeface="+mn-ea"/>
        <a:cs typeface="+mn-cs"/>
      </a:defRPr>
    </a:lvl2pPr>
    <a:lvl3pPr marL="793046" algn="l" defTabSz="793046" rtl="0" eaLnBrk="1" latinLnBrk="0" hangingPunct="1">
      <a:defRPr kumimoji="1" sz="1041" kern="1200">
        <a:solidFill>
          <a:schemeClr val="tx1"/>
        </a:solidFill>
        <a:latin typeface="+mn-lt"/>
        <a:ea typeface="+mn-ea"/>
        <a:cs typeface="+mn-cs"/>
      </a:defRPr>
    </a:lvl3pPr>
    <a:lvl4pPr marL="1189568" algn="l" defTabSz="793046" rtl="0" eaLnBrk="1" latinLnBrk="0" hangingPunct="1">
      <a:defRPr kumimoji="1" sz="1041" kern="1200">
        <a:solidFill>
          <a:schemeClr val="tx1"/>
        </a:solidFill>
        <a:latin typeface="+mn-lt"/>
        <a:ea typeface="+mn-ea"/>
        <a:cs typeface="+mn-cs"/>
      </a:defRPr>
    </a:lvl4pPr>
    <a:lvl5pPr marL="1586091" algn="l" defTabSz="793046" rtl="0" eaLnBrk="1" latinLnBrk="0" hangingPunct="1">
      <a:defRPr kumimoji="1" sz="1041" kern="1200">
        <a:solidFill>
          <a:schemeClr val="tx1"/>
        </a:solidFill>
        <a:latin typeface="+mn-lt"/>
        <a:ea typeface="+mn-ea"/>
        <a:cs typeface="+mn-cs"/>
      </a:defRPr>
    </a:lvl5pPr>
    <a:lvl6pPr marL="1982611" algn="l" defTabSz="793046" rtl="0" eaLnBrk="1" latinLnBrk="0" hangingPunct="1">
      <a:defRPr kumimoji="1" sz="1041" kern="1200">
        <a:solidFill>
          <a:schemeClr val="tx1"/>
        </a:solidFill>
        <a:latin typeface="+mn-lt"/>
        <a:ea typeface="+mn-ea"/>
        <a:cs typeface="+mn-cs"/>
      </a:defRPr>
    </a:lvl6pPr>
    <a:lvl7pPr marL="2379136" algn="l" defTabSz="793046" rtl="0" eaLnBrk="1" latinLnBrk="0" hangingPunct="1">
      <a:defRPr kumimoji="1" sz="1041" kern="1200">
        <a:solidFill>
          <a:schemeClr val="tx1"/>
        </a:solidFill>
        <a:latin typeface="+mn-lt"/>
        <a:ea typeface="+mn-ea"/>
        <a:cs typeface="+mn-cs"/>
      </a:defRPr>
    </a:lvl7pPr>
    <a:lvl8pPr marL="2775657" algn="l" defTabSz="793046" rtl="0" eaLnBrk="1" latinLnBrk="0" hangingPunct="1">
      <a:defRPr kumimoji="1" sz="1041" kern="1200">
        <a:solidFill>
          <a:schemeClr val="tx1"/>
        </a:solidFill>
        <a:latin typeface="+mn-lt"/>
        <a:ea typeface="+mn-ea"/>
        <a:cs typeface="+mn-cs"/>
      </a:defRPr>
    </a:lvl8pPr>
    <a:lvl9pPr marL="3172181" algn="l" defTabSz="793046" rtl="0" eaLnBrk="1" latinLnBrk="0" hangingPunct="1">
      <a:defRPr kumimoji="1" sz="1041"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スライド イメージ プレースホルダー 1"/>
          <p:cNvSpPr>
            <a:spLocks noGrp="1" noRot="1" noChangeAspect="1" noTextEdit="1"/>
          </p:cNvSpPr>
          <p:nvPr>
            <p:ph type="sldImg"/>
          </p:nvPr>
        </p:nvSpPr>
        <p:spPr bwMode="auto">
          <a:xfrm>
            <a:off x="920750" y="746125"/>
            <a:ext cx="4965700"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ja-JP" altLang="en-US" dirty="0"/>
          </a:p>
        </p:txBody>
      </p:sp>
      <p:sp>
        <p:nvSpPr>
          <p:cNvPr id="4100"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Calibri" pitchFamily="34" charset="0"/>
                <a:ea typeface="ＭＳ Ｐゴシック" charset="-128"/>
              </a:defRPr>
            </a:lvl1pPr>
            <a:lvl2pPr marL="748001" indent="-287689">
              <a:defRPr kumimoji="1">
                <a:solidFill>
                  <a:schemeClr val="tx1"/>
                </a:solidFill>
                <a:latin typeface="Calibri" pitchFamily="34" charset="0"/>
                <a:ea typeface="ＭＳ Ｐゴシック" charset="-128"/>
              </a:defRPr>
            </a:lvl2pPr>
            <a:lvl3pPr marL="1150768" indent="-230155">
              <a:defRPr kumimoji="1">
                <a:solidFill>
                  <a:schemeClr val="tx1"/>
                </a:solidFill>
                <a:latin typeface="Calibri" pitchFamily="34" charset="0"/>
                <a:ea typeface="ＭＳ Ｐゴシック" charset="-128"/>
              </a:defRPr>
            </a:lvl3pPr>
            <a:lvl4pPr marL="1611070" indent="-230155">
              <a:defRPr kumimoji="1">
                <a:solidFill>
                  <a:schemeClr val="tx1"/>
                </a:solidFill>
                <a:latin typeface="Calibri" pitchFamily="34" charset="0"/>
                <a:ea typeface="ＭＳ Ｐゴシック" charset="-128"/>
              </a:defRPr>
            </a:lvl4pPr>
            <a:lvl5pPr marL="2071379" indent="-230155">
              <a:defRPr kumimoji="1">
                <a:solidFill>
                  <a:schemeClr val="tx1"/>
                </a:solidFill>
                <a:latin typeface="Calibri" pitchFamily="34" charset="0"/>
                <a:ea typeface="ＭＳ Ｐゴシック" charset="-128"/>
              </a:defRPr>
            </a:lvl5pPr>
            <a:lvl6pPr marL="2531689" indent="-230155" fontAlgn="base">
              <a:spcBef>
                <a:spcPct val="0"/>
              </a:spcBef>
              <a:spcAft>
                <a:spcPct val="0"/>
              </a:spcAft>
              <a:defRPr kumimoji="1">
                <a:solidFill>
                  <a:schemeClr val="tx1"/>
                </a:solidFill>
                <a:latin typeface="Calibri" pitchFamily="34" charset="0"/>
                <a:ea typeface="ＭＳ Ｐゴシック" charset="-128"/>
              </a:defRPr>
            </a:lvl6pPr>
            <a:lvl7pPr marL="2991993" indent="-230155" fontAlgn="base">
              <a:spcBef>
                <a:spcPct val="0"/>
              </a:spcBef>
              <a:spcAft>
                <a:spcPct val="0"/>
              </a:spcAft>
              <a:defRPr kumimoji="1">
                <a:solidFill>
                  <a:schemeClr val="tx1"/>
                </a:solidFill>
                <a:latin typeface="Calibri" pitchFamily="34" charset="0"/>
                <a:ea typeface="ＭＳ Ｐゴシック" charset="-128"/>
              </a:defRPr>
            </a:lvl7pPr>
            <a:lvl8pPr marL="3452300" indent="-230155" fontAlgn="base">
              <a:spcBef>
                <a:spcPct val="0"/>
              </a:spcBef>
              <a:spcAft>
                <a:spcPct val="0"/>
              </a:spcAft>
              <a:defRPr kumimoji="1">
                <a:solidFill>
                  <a:schemeClr val="tx1"/>
                </a:solidFill>
                <a:latin typeface="Calibri" pitchFamily="34" charset="0"/>
                <a:ea typeface="ＭＳ Ｐゴシック" charset="-128"/>
              </a:defRPr>
            </a:lvl8pPr>
            <a:lvl9pPr marL="3912605" indent="-230155" fontAlgn="base">
              <a:spcBef>
                <a:spcPct val="0"/>
              </a:spcBef>
              <a:spcAft>
                <a:spcPct val="0"/>
              </a:spcAft>
              <a:defRPr kumimoji="1">
                <a:solidFill>
                  <a:schemeClr val="tx1"/>
                </a:solidFill>
                <a:latin typeface="Calibri" pitchFamily="34" charset="0"/>
                <a:ea typeface="ＭＳ Ｐゴシック" charset="-128"/>
              </a:defRPr>
            </a:lvl9pPr>
          </a:lstStyle>
          <a:p>
            <a:pPr fontAlgn="base">
              <a:spcBef>
                <a:spcPct val="0"/>
              </a:spcBef>
              <a:spcAft>
                <a:spcPct val="0"/>
              </a:spcAft>
            </a:pPr>
            <a:fld id="{7988F9AE-47C9-421A-9640-DC1132233561}" type="slidenum">
              <a:rPr lang="ja-JP" altLang="en-US"/>
              <a:pPr fontAlgn="base">
                <a:spcBef>
                  <a:spcPct val="0"/>
                </a:spcBef>
                <a:spcAft>
                  <a:spcPct val="0"/>
                </a:spcAft>
              </a:pPr>
              <a:t>1</a:t>
            </a:fld>
            <a:endParaRPr lang="ja-JP" altLang="en-US" dirty="0"/>
          </a:p>
        </p:txBody>
      </p:sp>
    </p:spTree>
    <p:extLst>
      <p:ext uri="{BB962C8B-B14F-4D97-AF65-F5344CB8AC3E}">
        <p14:creationId xmlns:p14="http://schemas.microsoft.com/office/powerpoint/2010/main" val="1173901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60126" y="2982598"/>
            <a:ext cx="10881359" cy="2058036"/>
          </a:xfrm>
        </p:spPr>
        <p:txBody>
          <a:bodyPr/>
          <a:lstStyle/>
          <a:p>
            <a:r>
              <a:rPr kumimoji="1" lang="ja-JP" altLang="en-US"/>
              <a:t>マスタ タイトルの書式設定</a:t>
            </a:r>
          </a:p>
        </p:txBody>
      </p:sp>
      <p:sp>
        <p:nvSpPr>
          <p:cNvPr id="3" name="サブタイトル 2"/>
          <p:cNvSpPr>
            <a:spLocks noGrp="1"/>
          </p:cNvSpPr>
          <p:nvPr>
            <p:ph type="subTitle" idx="1"/>
          </p:nvPr>
        </p:nvSpPr>
        <p:spPr>
          <a:xfrm>
            <a:off x="1920241" y="5440681"/>
            <a:ext cx="8961120" cy="2453640"/>
          </a:xfrm>
        </p:spPr>
        <p:txBody>
          <a:bodyPr/>
          <a:lstStyle>
            <a:lvl1pPr marL="0" indent="0" algn="ctr">
              <a:buNone/>
              <a:defRPr>
                <a:solidFill>
                  <a:schemeClr val="tx1">
                    <a:tint val="75000"/>
                  </a:schemeClr>
                </a:solidFill>
              </a:defRPr>
            </a:lvl1pPr>
            <a:lvl2pPr marL="615450" indent="0" algn="ctr">
              <a:buNone/>
              <a:defRPr>
                <a:solidFill>
                  <a:schemeClr val="tx1">
                    <a:tint val="75000"/>
                  </a:schemeClr>
                </a:solidFill>
              </a:defRPr>
            </a:lvl2pPr>
            <a:lvl3pPr marL="1230898" indent="0" algn="ctr">
              <a:buNone/>
              <a:defRPr>
                <a:solidFill>
                  <a:schemeClr val="tx1">
                    <a:tint val="75000"/>
                  </a:schemeClr>
                </a:solidFill>
              </a:defRPr>
            </a:lvl3pPr>
            <a:lvl4pPr marL="1846349" indent="0" algn="ctr">
              <a:buNone/>
              <a:defRPr>
                <a:solidFill>
                  <a:schemeClr val="tx1">
                    <a:tint val="75000"/>
                  </a:schemeClr>
                </a:solidFill>
              </a:defRPr>
            </a:lvl4pPr>
            <a:lvl5pPr marL="2461796" indent="0" algn="ctr">
              <a:buNone/>
              <a:defRPr>
                <a:solidFill>
                  <a:schemeClr val="tx1">
                    <a:tint val="75000"/>
                  </a:schemeClr>
                </a:solidFill>
              </a:defRPr>
            </a:lvl5pPr>
            <a:lvl6pPr marL="3077245" indent="0" algn="ctr">
              <a:buNone/>
              <a:defRPr>
                <a:solidFill>
                  <a:schemeClr val="tx1">
                    <a:tint val="75000"/>
                  </a:schemeClr>
                </a:solidFill>
              </a:defRPr>
            </a:lvl6pPr>
            <a:lvl7pPr marL="3692695" indent="0" algn="ctr">
              <a:buNone/>
              <a:defRPr>
                <a:solidFill>
                  <a:schemeClr val="tx1">
                    <a:tint val="75000"/>
                  </a:schemeClr>
                </a:solidFill>
              </a:defRPr>
            </a:lvl7pPr>
            <a:lvl8pPr marL="4308144" indent="0" algn="ctr">
              <a:buNone/>
              <a:defRPr>
                <a:solidFill>
                  <a:schemeClr val="tx1">
                    <a:tint val="75000"/>
                  </a:schemeClr>
                </a:solidFill>
              </a:defRPr>
            </a:lvl8pPr>
            <a:lvl9pPr marL="4923593" indent="0" algn="ctr">
              <a:buNone/>
              <a:defRPr>
                <a:solidFill>
                  <a:schemeClr val="tx1">
                    <a:tint val="75000"/>
                  </a:schemeClr>
                </a:solidFill>
              </a:defRPr>
            </a:lvl9pPr>
          </a:lstStyle>
          <a:p>
            <a:r>
              <a:rPr kumimoji="1" lang="ja-JP" altLang="en-US"/>
              <a:t>マスタ サブタイトルの書式設定</a:t>
            </a:r>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2023/6/12</a:t>
            </a:fld>
            <a:endParaRPr kumimoji="1" lang="ja-JP" altLang="en-US" dirty="0"/>
          </a:p>
        </p:txBody>
      </p:sp>
      <p:sp>
        <p:nvSpPr>
          <p:cNvPr id="5" name="フッター プレースホルダ 4"/>
          <p:cNvSpPr>
            <a:spLocks noGrp="1"/>
          </p:cNvSpPr>
          <p:nvPr>
            <p:ph type="ftr" sz="quarter" idx="11"/>
          </p:nvPr>
        </p:nvSpPr>
        <p:spPr/>
        <p:txBody>
          <a:bodyPr/>
          <a:lstStyle/>
          <a:p>
            <a:endParaRPr kumimoji="1" lang="ja-JP" altLang="en-US" dirty="0"/>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2023/6/12</a:t>
            </a:fld>
            <a:endParaRPr kumimoji="1" lang="ja-JP" altLang="en-US" dirty="0"/>
          </a:p>
        </p:txBody>
      </p:sp>
      <p:sp>
        <p:nvSpPr>
          <p:cNvPr id="5" name="フッター プレースホルダ 4"/>
          <p:cNvSpPr>
            <a:spLocks noGrp="1"/>
          </p:cNvSpPr>
          <p:nvPr>
            <p:ph type="ftr" sz="quarter" idx="11"/>
          </p:nvPr>
        </p:nvSpPr>
        <p:spPr/>
        <p:txBody>
          <a:bodyPr/>
          <a:lstStyle/>
          <a:p>
            <a:endParaRPr kumimoji="1" lang="ja-JP" altLang="en-US" dirty="0"/>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9281160" y="384500"/>
            <a:ext cx="2880360" cy="8192135"/>
          </a:xfrm>
        </p:spPr>
        <p:txBody>
          <a:bodyPr vert="eaVert"/>
          <a:lstStyle/>
          <a:p>
            <a:r>
              <a:rPr kumimoji="1" lang="ja-JP" altLang="en-US"/>
              <a:t>マスタ タイトルの書式設定</a:t>
            </a:r>
          </a:p>
        </p:txBody>
      </p:sp>
      <p:sp>
        <p:nvSpPr>
          <p:cNvPr id="3" name="縦書きテキスト プレースホルダ 2"/>
          <p:cNvSpPr>
            <a:spLocks noGrp="1"/>
          </p:cNvSpPr>
          <p:nvPr>
            <p:ph type="body" orient="vert" idx="1"/>
          </p:nvPr>
        </p:nvSpPr>
        <p:spPr>
          <a:xfrm>
            <a:off x="640083" y="384500"/>
            <a:ext cx="8427721" cy="8192135"/>
          </a:xfrm>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2023/6/12</a:t>
            </a:fld>
            <a:endParaRPr kumimoji="1" lang="ja-JP" altLang="en-US" dirty="0"/>
          </a:p>
        </p:txBody>
      </p:sp>
      <p:sp>
        <p:nvSpPr>
          <p:cNvPr id="5" name="フッター プレースホルダ 4"/>
          <p:cNvSpPr>
            <a:spLocks noGrp="1"/>
          </p:cNvSpPr>
          <p:nvPr>
            <p:ph type="ftr" sz="quarter" idx="11"/>
          </p:nvPr>
        </p:nvSpPr>
        <p:spPr/>
        <p:txBody>
          <a:bodyPr/>
          <a:lstStyle/>
          <a:p>
            <a:endParaRPr kumimoji="1" lang="ja-JP" altLang="en-US" dirty="0"/>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idx="1"/>
          </p:nvPr>
        </p:nvSpPr>
        <p:spPr/>
        <p:txBody>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2023/6/12</a:t>
            </a:fld>
            <a:endParaRPr kumimoji="1" lang="ja-JP" altLang="en-US" dirty="0"/>
          </a:p>
        </p:txBody>
      </p:sp>
      <p:sp>
        <p:nvSpPr>
          <p:cNvPr id="5" name="フッター プレースホルダ 4"/>
          <p:cNvSpPr>
            <a:spLocks noGrp="1"/>
          </p:cNvSpPr>
          <p:nvPr>
            <p:ph type="ftr" sz="quarter" idx="11"/>
          </p:nvPr>
        </p:nvSpPr>
        <p:spPr/>
        <p:txBody>
          <a:bodyPr/>
          <a:lstStyle/>
          <a:p>
            <a:endParaRPr kumimoji="1" lang="ja-JP" altLang="en-US" dirty="0"/>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1011243" y="6169663"/>
            <a:ext cx="10881359" cy="1906906"/>
          </a:xfrm>
        </p:spPr>
        <p:txBody>
          <a:bodyPr anchor="t"/>
          <a:lstStyle>
            <a:lvl1pPr algn="l">
              <a:defRPr sz="5502" b="1" cap="all"/>
            </a:lvl1pPr>
          </a:lstStyle>
          <a:p>
            <a:r>
              <a:rPr kumimoji="1" lang="ja-JP" altLang="en-US"/>
              <a:t>マスタ タイトルの書式設定</a:t>
            </a:r>
          </a:p>
        </p:txBody>
      </p:sp>
      <p:sp>
        <p:nvSpPr>
          <p:cNvPr id="3" name="テキスト プレースホルダ 2"/>
          <p:cNvSpPr>
            <a:spLocks noGrp="1"/>
          </p:cNvSpPr>
          <p:nvPr>
            <p:ph type="body" idx="1"/>
          </p:nvPr>
        </p:nvSpPr>
        <p:spPr>
          <a:xfrm>
            <a:off x="1011243" y="4069402"/>
            <a:ext cx="10881359" cy="2100262"/>
          </a:xfrm>
        </p:spPr>
        <p:txBody>
          <a:bodyPr anchor="b"/>
          <a:lstStyle>
            <a:lvl1pPr marL="0" indent="0">
              <a:buNone/>
              <a:defRPr sz="2793">
                <a:solidFill>
                  <a:schemeClr val="tx1">
                    <a:tint val="75000"/>
                  </a:schemeClr>
                </a:solidFill>
              </a:defRPr>
            </a:lvl1pPr>
            <a:lvl2pPr marL="615450" indent="0">
              <a:buNone/>
              <a:defRPr sz="2540">
                <a:solidFill>
                  <a:schemeClr val="tx1">
                    <a:tint val="75000"/>
                  </a:schemeClr>
                </a:solidFill>
              </a:defRPr>
            </a:lvl2pPr>
            <a:lvl3pPr marL="1230898" indent="0">
              <a:buNone/>
              <a:defRPr sz="2115">
                <a:solidFill>
                  <a:schemeClr val="tx1">
                    <a:tint val="75000"/>
                  </a:schemeClr>
                </a:solidFill>
              </a:defRPr>
            </a:lvl3pPr>
            <a:lvl4pPr marL="1846349" indent="0">
              <a:buNone/>
              <a:defRPr sz="1947">
                <a:solidFill>
                  <a:schemeClr val="tx1">
                    <a:tint val="75000"/>
                  </a:schemeClr>
                </a:solidFill>
              </a:defRPr>
            </a:lvl4pPr>
            <a:lvl5pPr marL="2461796" indent="0">
              <a:buNone/>
              <a:defRPr sz="1947">
                <a:solidFill>
                  <a:schemeClr val="tx1">
                    <a:tint val="75000"/>
                  </a:schemeClr>
                </a:solidFill>
              </a:defRPr>
            </a:lvl5pPr>
            <a:lvl6pPr marL="3077245" indent="0">
              <a:buNone/>
              <a:defRPr sz="1947">
                <a:solidFill>
                  <a:schemeClr val="tx1">
                    <a:tint val="75000"/>
                  </a:schemeClr>
                </a:solidFill>
              </a:defRPr>
            </a:lvl6pPr>
            <a:lvl7pPr marL="3692695" indent="0">
              <a:buNone/>
              <a:defRPr sz="1947">
                <a:solidFill>
                  <a:schemeClr val="tx1">
                    <a:tint val="75000"/>
                  </a:schemeClr>
                </a:solidFill>
              </a:defRPr>
            </a:lvl7pPr>
            <a:lvl8pPr marL="4308144" indent="0">
              <a:buNone/>
              <a:defRPr sz="1947">
                <a:solidFill>
                  <a:schemeClr val="tx1">
                    <a:tint val="75000"/>
                  </a:schemeClr>
                </a:solidFill>
              </a:defRPr>
            </a:lvl8pPr>
            <a:lvl9pPr marL="4923593" indent="0">
              <a:buNone/>
              <a:defRPr sz="1947">
                <a:solidFill>
                  <a:schemeClr val="tx1">
                    <a:tint val="75000"/>
                  </a:schemeClr>
                </a:solidFill>
              </a:defRPr>
            </a:lvl9pPr>
          </a:lstStyle>
          <a:p>
            <a:pPr lvl="0"/>
            <a:r>
              <a:rPr kumimoji="1" lang="ja-JP" altLang="en-US"/>
              <a:t>マスタ テキストの書式設定</a:t>
            </a:r>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2023/6/12</a:t>
            </a:fld>
            <a:endParaRPr kumimoji="1" lang="ja-JP" altLang="en-US" dirty="0"/>
          </a:p>
        </p:txBody>
      </p:sp>
      <p:sp>
        <p:nvSpPr>
          <p:cNvPr id="5" name="フッター プレースホルダ 4"/>
          <p:cNvSpPr>
            <a:spLocks noGrp="1"/>
          </p:cNvSpPr>
          <p:nvPr>
            <p:ph type="ftr" sz="quarter" idx="11"/>
          </p:nvPr>
        </p:nvSpPr>
        <p:spPr/>
        <p:txBody>
          <a:bodyPr/>
          <a:lstStyle/>
          <a:p>
            <a:endParaRPr kumimoji="1" lang="ja-JP" altLang="en-US" dirty="0"/>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sz="half" idx="1"/>
          </p:nvPr>
        </p:nvSpPr>
        <p:spPr>
          <a:xfrm>
            <a:off x="640081" y="2240282"/>
            <a:ext cx="5654041" cy="6336348"/>
          </a:xfrm>
        </p:spPr>
        <p:txBody>
          <a:bodyPr/>
          <a:lstStyle>
            <a:lvl1pPr>
              <a:defRPr sz="3809"/>
            </a:lvl1pPr>
            <a:lvl2pPr>
              <a:defRPr sz="3217"/>
            </a:lvl2pPr>
            <a:lvl3pPr>
              <a:defRPr sz="2793"/>
            </a:lvl3pPr>
            <a:lvl4pPr>
              <a:defRPr sz="2540"/>
            </a:lvl4pPr>
            <a:lvl5pPr>
              <a:defRPr sz="2540"/>
            </a:lvl5pPr>
            <a:lvl6pPr>
              <a:defRPr sz="2540"/>
            </a:lvl6pPr>
            <a:lvl7pPr>
              <a:defRPr sz="2540"/>
            </a:lvl7pPr>
            <a:lvl8pPr>
              <a:defRPr sz="2540"/>
            </a:lvl8pPr>
            <a:lvl9pPr>
              <a:defRPr sz="254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6507481" y="2240282"/>
            <a:ext cx="5654041" cy="6336348"/>
          </a:xfrm>
        </p:spPr>
        <p:txBody>
          <a:bodyPr/>
          <a:lstStyle>
            <a:lvl1pPr>
              <a:defRPr sz="3809"/>
            </a:lvl1pPr>
            <a:lvl2pPr>
              <a:defRPr sz="3217"/>
            </a:lvl2pPr>
            <a:lvl3pPr>
              <a:defRPr sz="2793"/>
            </a:lvl3pPr>
            <a:lvl4pPr>
              <a:defRPr sz="2540"/>
            </a:lvl4pPr>
            <a:lvl5pPr>
              <a:defRPr sz="2540"/>
            </a:lvl5pPr>
            <a:lvl6pPr>
              <a:defRPr sz="2540"/>
            </a:lvl6pPr>
            <a:lvl7pPr>
              <a:defRPr sz="2540"/>
            </a:lvl7pPr>
            <a:lvl8pPr>
              <a:defRPr sz="2540"/>
            </a:lvl8pPr>
            <a:lvl9pPr>
              <a:defRPr sz="254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t>2023/6/12</a:t>
            </a:fld>
            <a:endParaRPr kumimoji="1" lang="ja-JP" altLang="en-US" dirty="0"/>
          </a:p>
        </p:txBody>
      </p:sp>
      <p:sp>
        <p:nvSpPr>
          <p:cNvPr id="6" name="フッター プレースホルダ 5"/>
          <p:cNvSpPr>
            <a:spLocks noGrp="1"/>
          </p:cNvSpPr>
          <p:nvPr>
            <p:ph type="ftr" sz="quarter" idx="11"/>
          </p:nvPr>
        </p:nvSpPr>
        <p:spPr/>
        <p:txBody>
          <a:bodyPr/>
          <a:lstStyle/>
          <a:p>
            <a:endParaRPr kumimoji="1" lang="ja-JP" altLang="en-US" dirty="0"/>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 タイトルの書式設定</a:t>
            </a:r>
          </a:p>
        </p:txBody>
      </p:sp>
      <p:sp>
        <p:nvSpPr>
          <p:cNvPr id="3" name="テキスト プレースホルダ 2"/>
          <p:cNvSpPr>
            <a:spLocks noGrp="1"/>
          </p:cNvSpPr>
          <p:nvPr>
            <p:ph type="body" idx="1"/>
          </p:nvPr>
        </p:nvSpPr>
        <p:spPr>
          <a:xfrm>
            <a:off x="640085" y="2149162"/>
            <a:ext cx="5656263" cy="895667"/>
          </a:xfrm>
        </p:spPr>
        <p:txBody>
          <a:bodyPr anchor="b"/>
          <a:lstStyle>
            <a:lvl1pPr marL="0" indent="0">
              <a:buNone/>
              <a:defRPr sz="3217" b="1"/>
            </a:lvl1pPr>
            <a:lvl2pPr marL="615450" indent="0">
              <a:buNone/>
              <a:defRPr sz="2793" b="1"/>
            </a:lvl2pPr>
            <a:lvl3pPr marL="1230898" indent="0">
              <a:buNone/>
              <a:defRPr sz="2540" b="1"/>
            </a:lvl3pPr>
            <a:lvl4pPr marL="1846349" indent="0">
              <a:buNone/>
              <a:defRPr sz="2115" b="1"/>
            </a:lvl4pPr>
            <a:lvl5pPr marL="2461796" indent="0">
              <a:buNone/>
              <a:defRPr sz="2115" b="1"/>
            </a:lvl5pPr>
            <a:lvl6pPr marL="3077245" indent="0">
              <a:buNone/>
              <a:defRPr sz="2115" b="1"/>
            </a:lvl6pPr>
            <a:lvl7pPr marL="3692695" indent="0">
              <a:buNone/>
              <a:defRPr sz="2115" b="1"/>
            </a:lvl7pPr>
            <a:lvl8pPr marL="4308144" indent="0">
              <a:buNone/>
              <a:defRPr sz="2115" b="1"/>
            </a:lvl8pPr>
            <a:lvl9pPr marL="4923593" indent="0">
              <a:buNone/>
              <a:defRPr sz="2115" b="1"/>
            </a:lvl9pPr>
          </a:lstStyle>
          <a:p>
            <a:pPr lvl="0"/>
            <a:r>
              <a:rPr kumimoji="1" lang="ja-JP" altLang="en-US"/>
              <a:t>マスタ テキストの書式設定</a:t>
            </a:r>
          </a:p>
        </p:txBody>
      </p:sp>
      <p:sp>
        <p:nvSpPr>
          <p:cNvPr id="4" name="コンテンツ プレースホルダ 3"/>
          <p:cNvSpPr>
            <a:spLocks noGrp="1"/>
          </p:cNvSpPr>
          <p:nvPr>
            <p:ph sz="half" idx="2"/>
          </p:nvPr>
        </p:nvSpPr>
        <p:spPr>
          <a:xfrm>
            <a:off x="640085" y="3044827"/>
            <a:ext cx="5656263" cy="5531805"/>
          </a:xfrm>
        </p:spPr>
        <p:txBody>
          <a:bodyPr/>
          <a:lstStyle>
            <a:lvl1pPr>
              <a:defRPr sz="3217"/>
            </a:lvl1pPr>
            <a:lvl2pPr>
              <a:defRPr sz="2793"/>
            </a:lvl2pPr>
            <a:lvl3pPr>
              <a:defRPr sz="2540"/>
            </a:lvl3pPr>
            <a:lvl4pPr>
              <a:defRPr sz="2115"/>
            </a:lvl4pPr>
            <a:lvl5pPr>
              <a:defRPr sz="2115"/>
            </a:lvl5pPr>
            <a:lvl6pPr>
              <a:defRPr sz="2115"/>
            </a:lvl6pPr>
            <a:lvl7pPr>
              <a:defRPr sz="2115"/>
            </a:lvl7pPr>
            <a:lvl8pPr>
              <a:defRPr sz="2115"/>
            </a:lvl8pPr>
            <a:lvl9pPr>
              <a:defRPr sz="2115"/>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6503039" y="2149162"/>
            <a:ext cx="5658486" cy="895667"/>
          </a:xfrm>
        </p:spPr>
        <p:txBody>
          <a:bodyPr anchor="b"/>
          <a:lstStyle>
            <a:lvl1pPr marL="0" indent="0">
              <a:buNone/>
              <a:defRPr sz="3217" b="1"/>
            </a:lvl1pPr>
            <a:lvl2pPr marL="615450" indent="0">
              <a:buNone/>
              <a:defRPr sz="2793" b="1"/>
            </a:lvl2pPr>
            <a:lvl3pPr marL="1230898" indent="0">
              <a:buNone/>
              <a:defRPr sz="2540" b="1"/>
            </a:lvl3pPr>
            <a:lvl4pPr marL="1846349" indent="0">
              <a:buNone/>
              <a:defRPr sz="2115" b="1"/>
            </a:lvl4pPr>
            <a:lvl5pPr marL="2461796" indent="0">
              <a:buNone/>
              <a:defRPr sz="2115" b="1"/>
            </a:lvl5pPr>
            <a:lvl6pPr marL="3077245" indent="0">
              <a:buNone/>
              <a:defRPr sz="2115" b="1"/>
            </a:lvl6pPr>
            <a:lvl7pPr marL="3692695" indent="0">
              <a:buNone/>
              <a:defRPr sz="2115" b="1"/>
            </a:lvl7pPr>
            <a:lvl8pPr marL="4308144" indent="0">
              <a:buNone/>
              <a:defRPr sz="2115" b="1"/>
            </a:lvl8pPr>
            <a:lvl9pPr marL="4923593" indent="0">
              <a:buNone/>
              <a:defRPr sz="2115" b="1"/>
            </a:lvl9pPr>
          </a:lstStyle>
          <a:p>
            <a:pPr lvl="0"/>
            <a:r>
              <a:rPr kumimoji="1" lang="ja-JP" altLang="en-US"/>
              <a:t>マスタ テキストの書式設定</a:t>
            </a:r>
          </a:p>
        </p:txBody>
      </p:sp>
      <p:sp>
        <p:nvSpPr>
          <p:cNvPr id="6" name="コンテンツ プレースホルダ 5"/>
          <p:cNvSpPr>
            <a:spLocks noGrp="1"/>
          </p:cNvSpPr>
          <p:nvPr>
            <p:ph sz="quarter" idx="4"/>
          </p:nvPr>
        </p:nvSpPr>
        <p:spPr>
          <a:xfrm>
            <a:off x="6503039" y="3044827"/>
            <a:ext cx="5658486" cy="5531805"/>
          </a:xfrm>
        </p:spPr>
        <p:txBody>
          <a:bodyPr/>
          <a:lstStyle>
            <a:lvl1pPr>
              <a:defRPr sz="3217"/>
            </a:lvl1pPr>
            <a:lvl2pPr>
              <a:defRPr sz="2793"/>
            </a:lvl2pPr>
            <a:lvl3pPr>
              <a:defRPr sz="2540"/>
            </a:lvl3pPr>
            <a:lvl4pPr>
              <a:defRPr sz="2115"/>
            </a:lvl4pPr>
            <a:lvl5pPr>
              <a:defRPr sz="2115"/>
            </a:lvl5pPr>
            <a:lvl6pPr>
              <a:defRPr sz="2115"/>
            </a:lvl6pPr>
            <a:lvl7pPr>
              <a:defRPr sz="2115"/>
            </a:lvl7pPr>
            <a:lvl8pPr>
              <a:defRPr sz="2115"/>
            </a:lvl8pPr>
            <a:lvl9pPr>
              <a:defRPr sz="2115"/>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 6"/>
          <p:cNvSpPr>
            <a:spLocks noGrp="1"/>
          </p:cNvSpPr>
          <p:nvPr>
            <p:ph type="dt" sz="half" idx="10"/>
          </p:nvPr>
        </p:nvSpPr>
        <p:spPr/>
        <p:txBody>
          <a:bodyPr/>
          <a:lstStyle/>
          <a:p>
            <a:fld id="{E90ED720-0104-4369-84BC-D37694168613}" type="datetimeFigureOut">
              <a:rPr kumimoji="1" lang="ja-JP" altLang="en-US" smtClean="0"/>
              <a:t>2023/6/12</a:t>
            </a:fld>
            <a:endParaRPr kumimoji="1" lang="ja-JP" altLang="en-US" dirty="0"/>
          </a:p>
        </p:txBody>
      </p:sp>
      <p:sp>
        <p:nvSpPr>
          <p:cNvPr id="8" name="フッター プレースホルダ 7"/>
          <p:cNvSpPr>
            <a:spLocks noGrp="1"/>
          </p:cNvSpPr>
          <p:nvPr>
            <p:ph type="ftr" sz="quarter" idx="11"/>
          </p:nvPr>
        </p:nvSpPr>
        <p:spPr/>
        <p:txBody>
          <a:bodyPr/>
          <a:lstStyle/>
          <a:p>
            <a:endParaRPr kumimoji="1" lang="ja-JP" altLang="en-US" dirty="0"/>
          </a:p>
        </p:txBody>
      </p:sp>
      <p:sp>
        <p:nvSpPr>
          <p:cNvPr id="9" name="スライド番号プレースホルダ 8"/>
          <p:cNvSpPr>
            <a:spLocks noGrp="1"/>
          </p:cNvSpPr>
          <p:nvPr>
            <p:ph type="sldNum" sz="quarter" idx="12"/>
          </p:nvPr>
        </p:nvSpPr>
        <p:spPr/>
        <p:txBody>
          <a:bodyPr/>
          <a:lstStyle/>
          <a:p>
            <a:fld id="{D2D8002D-B5B0-4BAC-B1F6-782DDCCE6D9C}" type="slidenum">
              <a:rPr kumimoji="1" lang="ja-JP" altLang="en-US" smtClean="0"/>
              <a:t>‹#›</a:t>
            </a:fld>
            <a:endParaRPr kumimoji="1" lang="ja-JP"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日付プレースホルダ 2"/>
          <p:cNvSpPr>
            <a:spLocks noGrp="1"/>
          </p:cNvSpPr>
          <p:nvPr>
            <p:ph type="dt" sz="half" idx="10"/>
          </p:nvPr>
        </p:nvSpPr>
        <p:spPr/>
        <p:txBody>
          <a:bodyPr/>
          <a:lstStyle/>
          <a:p>
            <a:fld id="{E90ED720-0104-4369-84BC-D37694168613}" type="datetimeFigureOut">
              <a:rPr kumimoji="1" lang="ja-JP" altLang="en-US" smtClean="0"/>
              <a:t>2023/6/12</a:t>
            </a:fld>
            <a:endParaRPr kumimoji="1" lang="ja-JP" altLang="en-US" dirty="0"/>
          </a:p>
        </p:txBody>
      </p:sp>
      <p:sp>
        <p:nvSpPr>
          <p:cNvPr id="4" name="フッター プレースホルダ 3"/>
          <p:cNvSpPr>
            <a:spLocks noGrp="1"/>
          </p:cNvSpPr>
          <p:nvPr>
            <p:ph type="ftr" sz="quarter" idx="11"/>
          </p:nvPr>
        </p:nvSpPr>
        <p:spPr/>
        <p:txBody>
          <a:bodyPr/>
          <a:lstStyle/>
          <a:p>
            <a:endParaRPr kumimoji="1" lang="ja-JP" altLang="en-US" dirty="0"/>
          </a:p>
        </p:txBody>
      </p:sp>
      <p:sp>
        <p:nvSpPr>
          <p:cNvPr id="5" name="スライド番号プレースホルダ 4"/>
          <p:cNvSpPr>
            <a:spLocks noGrp="1"/>
          </p:cNvSpPr>
          <p:nvPr>
            <p:ph type="sldNum" sz="quarter" idx="12"/>
          </p:nvPr>
        </p:nvSpPr>
        <p:spPr/>
        <p:txBody>
          <a:bodyPr/>
          <a:lstStyle/>
          <a:p>
            <a:fld id="{D2D8002D-B5B0-4BAC-B1F6-782DDCCE6D9C}" type="slidenum">
              <a:rPr kumimoji="1" lang="ja-JP" altLang="en-US" smtClean="0"/>
              <a:t>‹#›</a:t>
            </a:fld>
            <a:endParaRPr kumimoji="1" lang="ja-JP"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E90ED720-0104-4369-84BC-D37694168613}" type="datetimeFigureOut">
              <a:rPr kumimoji="1" lang="ja-JP" altLang="en-US" smtClean="0"/>
              <a:t>2023/6/12</a:t>
            </a:fld>
            <a:endParaRPr kumimoji="1" lang="ja-JP" altLang="en-US" dirty="0"/>
          </a:p>
        </p:txBody>
      </p:sp>
      <p:sp>
        <p:nvSpPr>
          <p:cNvPr id="3" name="フッター プレースホルダ 2"/>
          <p:cNvSpPr>
            <a:spLocks noGrp="1"/>
          </p:cNvSpPr>
          <p:nvPr>
            <p:ph type="ftr" sz="quarter" idx="11"/>
          </p:nvPr>
        </p:nvSpPr>
        <p:spPr/>
        <p:txBody>
          <a:bodyPr/>
          <a:lstStyle/>
          <a:p>
            <a:endParaRPr kumimoji="1" lang="ja-JP" altLang="en-US" dirty="0"/>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t>‹#›</a:t>
            </a:fld>
            <a:endParaRPr kumimoji="1" lang="ja-JP"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40085" y="382271"/>
            <a:ext cx="4211639" cy="1626871"/>
          </a:xfrm>
        </p:spPr>
        <p:txBody>
          <a:bodyPr anchor="b"/>
          <a:lstStyle>
            <a:lvl1pPr algn="l">
              <a:defRPr sz="2793" b="1"/>
            </a:lvl1pPr>
          </a:lstStyle>
          <a:p>
            <a:r>
              <a:rPr kumimoji="1" lang="ja-JP" altLang="en-US"/>
              <a:t>マスタ タイトルの書式設定</a:t>
            </a:r>
          </a:p>
        </p:txBody>
      </p:sp>
      <p:sp>
        <p:nvSpPr>
          <p:cNvPr id="3" name="コンテンツ プレースホルダ 2"/>
          <p:cNvSpPr>
            <a:spLocks noGrp="1"/>
          </p:cNvSpPr>
          <p:nvPr>
            <p:ph idx="1"/>
          </p:nvPr>
        </p:nvSpPr>
        <p:spPr>
          <a:xfrm>
            <a:off x="5005071" y="382273"/>
            <a:ext cx="7156450" cy="8194360"/>
          </a:xfrm>
        </p:spPr>
        <p:txBody>
          <a:bodyPr/>
          <a:lstStyle>
            <a:lvl1pPr>
              <a:defRPr sz="4318"/>
            </a:lvl1pPr>
            <a:lvl2pPr>
              <a:defRPr sz="3809"/>
            </a:lvl2pPr>
            <a:lvl3pPr>
              <a:defRPr sz="3217"/>
            </a:lvl3pPr>
            <a:lvl4pPr>
              <a:defRPr sz="2793"/>
            </a:lvl4pPr>
            <a:lvl5pPr>
              <a:defRPr sz="2793"/>
            </a:lvl5pPr>
            <a:lvl6pPr>
              <a:defRPr sz="2793"/>
            </a:lvl6pPr>
            <a:lvl7pPr>
              <a:defRPr sz="2793"/>
            </a:lvl7pPr>
            <a:lvl8pPr>
              <a:defRPr sz="2793"/>
            </a:lvl8pPr>
            <a:lvl9pPr>
              <a:defRPr sz="2793"/>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 3"/>
          <p:cNvSpPr>
            <a:spLocks noGrp="1"/>
          </p:cNvSpPr>
          <p:nvPr>
            <p:ph type="body" sz="half" idx="2"/>
          </p:nvPr>
        </p:nvSpPr>
        <p:spPr>
          <a:xfrm>
            <a:off x="640085" y="2009143"/>
            <a:ext cx="4211639" cy="6567490"/>
          </a:xfrm>
        </p:spPr>
        <p:txBody>
          <a:bodyPr/>
          <a:lstStyle>
            <a:lvl1pPr marL="0" indent="0">
              <a:buNone/>
              <a:defRPr sz="1947"/>
            </a:lvl1pPr>
            <a:lvl2pPr marL="615450" indent="0">
              <a:buNone/>
              <a:defRPr sz="1693"/>
            </a:lvl2pPr>
            <a:lvl3pPr marL="1230898" indent="0">
              <a:buNone/>
              <a:defRPr sz="1439"/>
            </a:lvl3pPr>
            <a:lvl4pPr marL="1846349" indent="0">
              <a:buNone/>
              <a:defRPr sz="1184"/>
            </a:lvl4pPr>
            <a:lvl5pPr marL="2461796" indent="0">
              <a:buNone/>
              <a:defRPr sz="1184"/>
            </a:lvl5pPr>
            <a:lvl6pPr marL="3077245" indent="0">
              <a:buNone/>
              <a:defRPr sz="1184"/>
            </a:lvl6pPr>
            <a:lvl7pPr marL="3692695" indent="0">
              <a:buNone/>
              <a:defRPr sz="1184"/>
            </a:lvl7pPr>
            <a:lvl8pPr marL="4308144" indent="0">
              <a:buNone/>
              <a:defRPr sz="1184"/>
            </a:lvl8pPr>
            <a:lvl9pPr marL="4923593" indent="0">
              <a:buNone/>
              <a:defRPr sz="1184"/>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t>2023/6/12</a:t>
            </a:fld>
            <a:endParaRPr kumimoji="1" lang="ja-JP" altLang="en-US" dirty="0"/>
          </a:p>
        </p:txBody>
      </p:sp>
      <p:sp>
        <p:nvSpPr>
          <p:cNvPr id="6" name="フッター プレースホルダ 5"/>
          <p:cNvSpPr>
            <a:spLocks noGrp="1"/>
          </p:cNvSpPr>
          <p:nvPr>
            <p:ph type="ftr" sz="quarter" idx="11"/>
          </p:nvPr>
        </p:nvSpPr>
        <p:spPr/>
        <p:txBody>
          <a:bodyPr/>
          <a:lstStyle/>
          <a:p>
            <a:endParaRPr kumimoji="1" lang="ja-JP" altLang="en-US" dirty="0"/>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509205" y="6720841"/>
            <a:ext cx="7680960" cy="793435"/>
          </a:xfrm>
        </p:spPr>
        <p:txBody>
          <a:bodyPr anchor="b"/>
          <a:lstStyle>
            <a:lvl1pPr algn="l">
              <a:defRPr sz="2793" b="1"/>
            </a:lvl1pPr>
          </a:lstStyle>
          <a:p>
            <a:r>
              <a:rPr kumimoji="1" lang="ja-JP" altLang="en-US"/>
              <a:t>マスタ タイトルの書式設定</a:t>
            </a:r>
          </a:p>
        </p:txBody>
      </p:sp>
      <p:sp>
        <p:nvSpPr>
          <p:cNvPr id="3" name="図プレースホルダ 2"/>
          <p:cNvSpPr>
            <a:spLocks noGrp="1"/>
          </p:cNvSpPr>
          <p:nvPr>
            <p:ph type="pic" idx="1"/>
          </p:nvPr>
        </p:nvSpPr>
        <p:spPr>
          <a:xfrm>
            <a:off x="2509205" y="857886"/>
            <a:ext cx="7680960" cy="5760720"/>
          </a:xfrm>
        </p:spPr>
        <p:txBody>
          <a:bodyPr/>
          <a:lstStyle>
            <a:lvl1pPr marL="0" indent="0">
              <a:buNone/>
              <a:defRPr sz="4318"/>
            </a:lvl1pPr>
            <a:lvl2pPr marL="615450" indent="0">
              <a:buNone/>
              <a:defRPr sz="3809"/>
            </a:lvl2pPr>
            <a:lvl3pPr marL="1230898" indent="0">
              <a:buNone/>
              <a:defRPr sz="3217"/>
            </a:lvl3pPr>
            <a:lvl4pPr marL="1846349" indent="0">
              <a:buNone/>
              <a:defRPr sz="2793"/>
            </a:lvl4pPr>
            <a:lvl5pPr marL="2461796" indent="0">
              <a:buNone/>
              <a:defRPr sz="2793"/>
            </a:lvl5pPr>
            <a:lvl6pPr marL="3077245" indent="0">
              <a:buNone/>
              <a:defRPr sz="2793"/>
            </a:lvl6pPr>
            <a:lvl7pPr marL="3692695" indent="0">
              <a:buNone/>
              <a:defRPr sz="2793"/>
            </a:lvl7pPr>
            <a:lvl8pPr marL="4308144" indent="0">
              <a:buNone/>
              <a:defRPr sz="2793"/>
            </a:lvl8pPr>
            <a:lvl9pPr marL="4923593" indent="0">
              <a:buNone/>
              <a:defRPr sz="2793"/>
            </a:lvl9pPr>
          </a:lstStyle>
          <a:p>
            <a:endParaRPr kumimoji="1" lang="ja-JP" altLang="en-US" dirty="0"/>
          </a:p>
        </p:txBody>
      </p:sp>
      <p:sp>
        <p:nvSpPr>
          <p:cNvPr id="4" name="テキスト プレースホルダ 3"/>
          <p:cNvSpPr>
            <a:spLocks noGrp="1"/>
          </p:cNvSpPr>
          <p:nvPr>
            <p:ph type="body" sz="half" idx="2"/>
          </p:nvPr>
        </p:nvSpPr>
        <p:spPr>
          <a:xfrm>
            <a:off x="2509205" y="7514277"/>
            <a:ext cx="7680960" cy="1126807"/>
          </a:xfrm>
        </p:spPr>
        <p:txBody>
          <a:bodyPr/>
          <a:lstStyle>
            <a:lvl1pPr marL="0" indent="0">
              <a:buNone/>
              <a:defRPr sz="1947"/>
            </a:lvl1pPr>
            <a:lvl2pPr marL="615450" indent="0">
              <a:buNone/>
              <a:defRPr sz="1693"/>
            </a:lvl2pPr>
            <a:lvl3pPr marL="1230898" indent="0">
              <a:buNone/>
              <a:defRPr sz="1439"/>
            </a:lvl3pPr>
            <a:lvl4pPr marL="1846349" indent="0">
              <a:buNone/>
              <a:defRPr sz="1184"/>
            </a:lvl4pPr>
            <a:lvl5pPr marL="2461796" indent="0">
              <a:buNone/>
              <a:defRPr sz="1184"/>
            </a:lvl5pPr>
            <a:lvl6pPr marL="3077245" indent="0">
              <a:buNone/>
              <a:defRPr sz="1184"/>
            </a:lvl6pPr>
            <a:lvl7pPr marL="3692695" indent="0">
              <a:buNone/>
              <a:defRPr sz="1184"/>
            </a:lvl7pPr>
            <a:lvl8pPr marL="4308144" indent="0">
              <a:buNone/>
              <a:defRPr sz="1184"/>
            </a:lvl8pPr>
            <a:lvl9pPr marL="4923593" indent="0">
              <a:buNone/>
              <a:defRPr sz="1184"/>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t>2023/6/12</a:t>
            </a:fld>
            <a:endParaRPr kumimoji="1" lang="ja-JP" altLang="en-US" dirty="0"/>
          </a:p>
        </p:txBody>
      </p:sp>
      <p:sp>
        <p:nvSpPr>
          <p:cNvPr id="6" name="フッター プレースホルダ 5"/>
          <p:cNvSpPr>
            <a:spLocks noGrp="1"/>
          </p:cNvSpPr>
          <p:nvPr>
            <p:ph type="ftr" sz="quarter" idx="11"/>
          </p:nvPr>
        </p:nvSpPr>
        <p:spPr/>
        <p:txBody>
          <a:bodyPr/>
          <a:lstStyle/>
          <a:p>
            <a:endParaRPr kumimoji="1" lang="ja-JP" altLang="en-US" dirty="0"/>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640081" y="384497"/>
            <a:ext cx="11521440" cy="1600201"/>
          </a:xfrm>
          <a:prstGeom prst="rect">
            <a:avLst/>
          </a:prstGeom>
        </p:spPr>
        <p:txBody>
          <a:bodyPr vert="horz" lIns="145400" tIns="72700" rIns="145400" bIns="72700" rtlCol="0" anchor="ctr">
            <a:normAutofit/>
          </a:bodyPr>
          <a:lstStyle/>
          <a:p>
            <a:r>
              <a:rPr kumimoji="1" lang="ja-JP" altLang="en-US"/>
              <a:t>マスタ タイトルの書式設定</a:t>
            </a:r>
          </a:p>
        </p:txBody>
      </p:sp>
      <p:sp>
        <p:nvSpPr>
          <p:cNvPr id="3" name="テキスト プレースホルダ 2"/>
          <p:cNvSpPr>
            <a:spLocks noGrp="1"/>
          </p:cNvSpPr>
          <p:nvPr>
            <p:ph type="body" idx="1"/>
          </p:nvPr>
        </p:nvSpPr>
        <p:spPr>
          <a:xfrm>
            <a:off x="640081" y="2240282"/>
            <a:ext cx="11521440" cy="6336348"/>
          </a:xfrm>
          <a:prstGeom prst="rect">
            <a:avLst/>
          </a:prstGeom>
        </p:spPr>
        <p:txBody>
          <a:bodyPr vert="horz" lIns="145400" tIns="72700" rIns="145400" bIns="7270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2"/>
          </p:nvPr>
        </p:nvSpPr>
        <p:spPr>
          <a:xfrm>
            <a:off x="640086" y="8898895"/>
            <a:ext cx="2987041" cy="511175"/>
          </a:xfrm>
          <a:prstGeom prst="rect">
            <a:avLst/>
          </a:prstGeom>
        </p:spPr>
        <p:txBody>
          <a:bodyPr vert="horz" lIns="145400" tIns="72700" rIns="145400" bIns="72700" rtlCol="0" anchor="ctr"/>
          <a:lstStyle>
            <a:lvl1pPr algn="l">
              <a:defRPr sz="1693">
                <a:solidFill>
                  <a:schemeClr val="tx1">
                    <a:tint val="75000"/>
                  </a:schemeClr>
                </a:solidFill>
              </a:defRPr>
            </a:lvl1pPr>
          </a:lstStyle>
          <a:p>
            <a:fld id="{E90ED720-0104-4369-84BC-D37694168613}" type="datetimeFigureOut">
              <a:rPr kumimoji="1" lang="ja-JP" altLang="en-US" smtClean="0"/>
              <a:t>2023/6/12</a:t>
            </a:fld>
            <a:endParaRPr kumimoji="1" lang="ja-JP" altLang="en-US" dirty="0"/>
          </a:p>
        </p:txBody>
      </p:sp>
      <p:sp>
        <p:nvSpPr>
          <p:cNvPr id="5" name="フッター プレースホルダ 4"/>
          <p:cNvSpPr>
            <a:spLocks noGrp="1"/>
          </p:cNvSpPr>
          <p:nvPr>
            <p:ph type="ftr" sz="quarter" idx="3"/>
          </p:nvPr>
        </p:nvSpPr>
        <p:spPr>
          <a:xfrm>
            <a:off x="4373881" y="8898895"/>
            <a:ext cx="4053840" cy="511175"/>
          </a:xfrm>
          <a:prstGeom prst="rect">
            <a:avLst/>
          </a:prstGeom>
        </p:spPr>
        <p:txBody>
          <a:bodyPr vert="horz" lIns="145400" tIns="72700" rIns="145400" bIns="72700" rtlCol="0" anchor="ctr"/>
          <a:lstStyle>
            <a:lvl1pPr algn="ctr">
              <a:defRPr sz="1693">
                <a:solidFill>
                  <a:schemeClr val="tx1">
                    <a:tint val="75000"/>
                  </a:schemeClr>
                </a:solidFill>
              </a:defRPr>
            </a:lvl1pPr>
          </a:lstStyle>
          <a:p>
            <a:endParaRPr kumimoji="1" lang="ja-JP" altLang="en-US" dirty="0"/>
          </a:p>
        </p:txBody>
      </p:sp>
      <p:sp>
        <p:nvSpPr>
          <p:cNvPr id="6" name="スライド番号プレースホルダ 5"/>
          <p:cNvSpPr>
            <a:spLocks noGrp="1"/>
          </p:cNvSpPr>
          <p:nvPr>
            <p:ph type="sldNum" sz="quarter" idx="4"/>
          </p:nvPr>
        </p:nvSpPr>
        <p:spPr>
          <a:xfrm>
            <a:off x="9174485" y="8898895"/>
            <a:ext cx="2987041" cy="511175"/>
          </a:xfrm>
          <a:prstGeom prst="rect">
            <a:avLst/>
          </a:prstGeom>
        </p:spPr>
        <p:txBody>
          <a:bodyPr vert="horz" lIns="145400" tIns="72700" rIns="145400" bIns="72700" rtlCol="0" anchor="ctr"/>
          <a:lstStyle>
            <a:lvl1pPr algn="r">
              <a:defRPr sz="1693">
                <a:solidFill>
                  <a:schemeClr val="tx1">
                    <a:tint val="75000"/>
                  </a:schemeClr>
                </a:solidFill>
              </a:defRPr>
            </a:lvl1pPr>
          </a:lstStyle>
          <a:p>
            <a:fld id="{D2D8002D-B5B0-4BAC-B1F6-782DDCCE6D9C}" type="slidenum">
              <a:rPr kumimoji="1" lang="ja-JP" altLang="en-US" smtClean="0"/>
              <a:t>‹#›</a:t>
            </a:fld>
            <a:endParaRPr kumimoji="1" lang="ja-JP"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230898" rtl="0" eaLnBrk="1" latinLnBrk="0" hangingPunct="1">
        <a:spcBef>
          <a:spcPct val="0"/>
        </a:spcBef>
        <a:buNone/>
        <a:defRPr kumimoji="1" sz="6010" kern="1200">
          <a:solidFill>
            <a:schemeClr val="tx1"/>
          </a:solidFill>
          <a:latin typeface="+mj-lt"/>
          <a:ea typeface="+mj-ea"/>
          <a:cs typeface="+mj-cs"/>
        </a:defRPr>
      </a:lvl1pPr>
    </p:titleStyle>
    <p:bodyStyle>
      <a:lvl1pPr marL="461587" indent="-461587" algn="l" defTabSz="1230898" rtl="0" eaLnBrk="1" latinLnBrk="0" hangingPunct="1">
        <a:spcBef>
          <a:spcPct val="20000"/>
        </a:spcBef>
        <a:buFont typeface="Arial" pitchFamily="34" charset="0"/>
        <a:buChar char="•"/>
        <a:defRPr kumimoji="1" sz="4318" kern="1200">
          <a:solidFill>
            <a:schemeClr val="tx1"/>
          </a:solidFill>
          <a:latin typeface="+mn-lt"/>
          <a:ea typeface="+mn-ea"/>
          <a:cs typeface="+mn-cs"/>
        </a:defRPr>
      </a:lvl1pPr>
      <a:lvl2pPr marL="1000105" indent="-384657" algn="l" defTabSz="1230898" rtl="0" eaLnBrk="1" latinLnBrk="0" hangingPunct="1">
        <a:spcBef>
          <a:spcPct val="20000"/>
        </a:spcBef>
        <a:buFont typeface="Arial" pitchFamily="34" charset="0"/>
        <a:buChar char="–"/>
        <a:defRPr kumimoji="1" sz="3809" kern="1200">
          <a:solidFill>
            <a:schemeClr val="tx1"/>
          </a:solidFill>
          <a:latin typeface="+mn-lt"/>
          <a:ea typeface="+mn-ea"/>
          <a:cs typeface="+mn-cs"/>
        </a:defRPr>
      </a:lvl2pPr>
      <a:lvl3pPr marL="1538622" indent="-307726" algn="l" defTabSz="1230898" rtl="0" eaLnBrk="1" latinLnBrk="0" hangingPunct="1">
        <a:spcBef>
          <a:spcPct val="20000"/>
        </a:spcBef>
        <a:buFont typeface="Arial" pitchFamily="34" charset="0"/>
        <a:buChar char="•"/>
        <a:defRPr kumimoji="1" sz="3217" kern="1200">
          <a:solidFill>
            <a:schemeClr val="tx1"/>
          </a:solidFill>
          <a:latin typeface="+mn-lt"/>
          <a:ea typeface="+mn-ea"/>
          <a:cs typeface="+mn-cs"/>
        </a:defRPr>
      </a:lvl3pPr>
      <a:lvl4pPr marL="2154071" indent="-307726" algn="l" defTabSz="1230898" rtl="0" eaLnBrk="1" latinLnBrk="0" hangingPunct="1">
        <a:spcBef>
          <a:spcPct val="20000"/>
        </a:spcBef>
        <a:buFont typeface="Arial" pitchFamily="34" charset="0"/>
        <a:buChar char="–"/>
        <a:defRPr kumimoji="1" sz="2793" kern="1200">
          <a:solidFill>
            <a:schemeClr val="tx1"/>
          </a:solidFill>
          <a:latin typeface="+mn-lt"/>
          <a:ea typeface="+mn-ea"/>
          <a:cs typeface="+mn-cs"/>
        </a:defRPr>
      </a:lvl4pPr>
      <a:lvl5pPr marL="2769522" indent="-307726" algn="l" defTabSz="1230898" rtl="0" eaLnBrk="1" latinLnBrk="0" hangingPunct="1">
        <a:spcBef>
          <a:spcPct val="20000"/>
        </a:spcBef>
        <a:buFont typeface="Arial" pitchFamily="34" charset="0"/>
        <a:buChar char="»"/>
        <a:defRPr kumimoji="1" sz="2793" kern="1200">
          <a:solidFill>
            <a:schemeClr val="tx1"/>
          </a:solidFill>
          <a:latin typeface="+mn-lt"/>
          <a:ea typeface="+mn-ea"/>
          <a:cs typeface="+mn-cs"/>
        </a:defRPr>
      </a:lvl5pPr>
      <a:lvl6pPr marL="3384969" indent="-307726" algn="l" defTabSz="1230898" rtl="0" eaLnBrk="1" latinLnBrk="0" hangingPunct="1">
        <a:spcBef>
          <a:spcPct val="20000"/>
        </a:spcBef>
        <a:buFont typeface="Arial" pitchFamily="34" charset="0"/>
        <a:buChar char="•"/>
        <a:defRPr kumimoji="1" sz="2793" kern="1200">
          <a:solidFill>
            <a:schemeClr val="tx1"/>
          </a:solidFill>
          <a:latin typeface="+mn-lt"/>
          <a:ea typeface="+mn-ea"/>
          <a:cs typeface="+mn-cs"/>
        </a:defRPr>
      </a:lvl6pPr>
      <a:lvl7pPr marL="4000420" indent="-307726" algn="l" defTabSz="1230898" rtl="0" eaLnBrk="1" latinLnBrk="0" hangingPunct="1">
        <a:spcBef>
          <a:spcPct val="20000"/>
        </a:spcBef>
        <a:buFont typeface="Arial" pitchFamily="34" charset="0"/>
        <a:buChar char="•"/>
        <a:defRPr kumimoji="1" sz="2793" kern="1200">
          <a:solidFill>
            <a:schemeClr val="tx1"/>
          </a:solidFill>
          <a:latin typeface="+mn-lt"/>
          <a:ea typeface="+mn-ea"/>
          <a:cs typeface="+mn-cs"/>
        </a:defRPr>
      </a:lvl7pPr>
      <a:lvl8pPr marL="4615867" indent="-307726" algn="l" defTabSz="1230898" rtl="0" eaLnBrk="1" latinLnBrk="0" hangingPunct="1">
        <a:spcBef>
          <a:spcPct val="20000"/>
        </a:spcBef>
        <a:buFont typeface="Arial" pitchFamily="34" charset="0"/>
        <a:buChar char="•"/>
        <a:defRPr kumimoji="1" sz="2793" kern="1200">
          <a:solidFill>
            <a:schemeClr val="tx1"/>
          </a:solidFill>
          <a:latin typeface="+mn-lt"/>
          <a:ea typeface="+mn-ea"/>
          <a:cs typeface="+mn-cs"/>
        </a:defRPr>
      </a:lvl8pPr>
      <a:lvl9pPr marL="5231317" indent="-307726" algn="l" defTabSz="1230898" rtl="0" eaLnBrk="1" latinLnBrk="0" hangingPunct="1">
        <a:spcBef>
          <a:spcPct val="20000"/>
        </a:spcBef>
        <a:buFont typeface="Arial" pitchFamily="34" charset="0"/>
        <a:buChar char="•"/>
        <a:defRPr kumimoji="1" sz="2793" kern="1200">
          <a:solidFill>
            <a:schemeClr val="tx1"/>
          </a:solidFill>
          <a:latin typeface="+mn-lt"/>
          <a:ea typeface="+mn-ea"/>
          <a:cs typeface="+mn-cs"/>
        </a:defRPr>
      </a:lvl9pPr>
    </p:bodyStyle>
    <p:otherStyle>
      <a:defPPr>
        <a:defRPr lang="ja-JP"/>
      </a:defPPr>
      <a:lvl1pPr marL="0" algn="l" defTabSz="1230898" rtl="0" eaLnBrk="1" latinLnBrk="0" hangingPunct="1">
        <a:defRPr kumimoji="1" sz="2540" kern="1200">
          <a:solidFill>
            <a:schemeClr val="tx1"/>
          </a:solidFill>
          <a:latin typeface="+mn-lt"/>
          <a:ea typeface="+mn-ea"/>
          <a:cs typeface="+mn-cs"/>
        </a:defRPr>
      </a:lvl1pPr>
      <a:lvl2pPr marL="615450" algn="l" defTabSz="1230898" rtl="0" eaLnBrk="1" latinLnBrk="0" hangingPunct="1">
        <a:defRPr kumimoji="1" sz="2540" kern="1200">
          <a:solidFill>
            <a:schemeClr val="tx1"/>
          </a:solidFill>
          <a:latin typeface="+mn-lt"/>
          <a:ea typeface="+mn-ea"/>
          <a:cs typeface="+mn-cs"/>
        </a:defRPr>
      </a:lvl2pPr>
      <a:lvl3pPr marL="1230898" algn="l" defTabSz="1230898" rtl="0" eaLnBrk="1" latinLnBrk="0" hangingPunct="1">
        <a:defRPr kumimoji="1" sz="2540" kern="1200">
          <a:solidFill>
            <a:schemeClr val="tx1"/>
          </a:solidFill>
          <a:latin typeface="+mn-lt"/>
          <a:ea typeface="+mn-ea"/>
          <a:cs typeface="+mn-cs"/>
        </a:defRPr>
      </a:lvl3pPr>
      <a:lvl4pPr marL="1846349" algn="l" defTabSz="1230898" rtl="0" eaLnBrk="1" latinLnBrk="0" hangingPunct="1">
        <a:defRPr kumimoji="1" sz="2540" kern="1200">
          <a:solidFill>
            <a:schemeClr val="tx1"/>
          </a:solidFill>
          <a:latin typeface="+mn-lt"/>
          <a:ea typeface="+mn-ea"/>
          <a:cs typeface="+mn-cs"/>
        </a:defRPr>
      </a:lvl4pPr>
      <a:lvl5pPr marL="2461796" algn="l" defTabSz="1230898" rtl="0" eaLnBrk="1" latinLnBrk="0" hangingPunct="1">
        <a:defRPr kumimoji="1" sz="2540" kern="1200">
          <a:solidFill>
            <a:schemeClr val="tx1"/>
          </a:solidFill>
          <a:latin typeface="+mn-lt"/>
          <a:ea typeface="+mn-ea"/>
          <a:cs typeface="+mn-cs"/>
        </a:defRPr>
      </a:lvl5pPr>
      <a:lvl6pPr marL="3077245" algn="l" defTabSz="1230898" rtl="0" eaLnBrk="1" latinLnBrk="0" hangingPunct="1">
        <a:defRPr kumimoji="1" sz="2540" kern="1200">
          <a:solidFill>
            <a:schemeClr val="tx1"/>
          </a:solidFill>
          <a:latin typeface="+mn-lt"/>
          <a:ea typeface="+mn-ea"/>
          <a:cs typeface="+mn-cs"/>
        </a:defRPr>
      </a:lvl6pPr>
      <a:lvl7pPr marL="3692695" algn="l" defTabSz="1230898" rtl="0" eaLnBrk="1" latinLnBrk="0" hangingPunct="1">
        <a:defRPr kumimoji="1" sz="2540" kern="1200">
          <a:solidFill>
            <a:schemeClr val="tx1"/>
          </a:solidFill>
          <a:latin typeface="+mn-lt"/>
          <a:ea typeface="+mn-ea"/>
          <a:cs typeface="+mn-cs"/>
        </a:defRPr>
      </a:lvl7pPr>
      <a:lvl8pPr marL="4308144" algn="l" defTabSz="1230898" rtl="0" eaLnBrk="1" latinLnBrk="0" hangingPunct="1">
        <a:defRPr kumimoji="1" sz="2540" kern="1200">
          <a:solidFill>
            <a:schemeClr val="tx1"/>
          </a:solidFill>
          <a:latin typeface="+mn-lt"/>
          <a:ea typeface="+mn-ea"/>
          <a:cs typeface="+mn-cs"/>
        </a:defRPr>
      </a:lvl8pPr>
      <a:lvl9pPr marL="4923593" algn="l" defTabSz="1230898" rtl="0" eaLnBrk="1" latinLnBrk="0" hangingPunct="1">
        <a:defRPr kumimoji="1" sz="25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png"/><Relationship Id="rId3" Type="http://schemas.openxmlformats.org/officeDocument/2006/relationships/image" Target="../media/image1.jpe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4.jpeg"/><Relationship Id="rId11" Type="http://schemas.openxmlformats.org/officeDocument/2006/relationships/image" Target="../media/image9.png"/><Relationship Id="rId5" Type="http://schemas.openxmlformats.org/officeDocument/2006/relationships/image" Target="../media/image3.jpeg"/><Relationship Id="rId10" Type="http://schemas.openxmlformats.org/officeDocument/2006/relationships/image" Target="../media/image8.emf"/><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テキスト ボックス 62"/>
          <p:cNvSpPr txBox="1">
            <a:spLocks noChangeArrowheads="1"/>
          </p:cNvSpPr>
          <p:nvPr/>
        </p:nvSpPr>
        <p:spPr bwMode="auto">
          <a:xfrm>
            <a:off x="6359550" y="8014167"/>
            <a:ext cx="1069532" cy="233063"/>
          </a:xfrm>
          <a:prstGeom prst="rect">
            <a:avLst/>
          </a:prstGeom>
          <a:solidFill>
            <a:srgbClr val="FF99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36000" tIns="36000" rIns="36000" bIns="3600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lang="ja-JP" altLang="en-US" sz="1000" b="1" dirty="0"/>
              <a:t>流木被害の軽減</a:t>
            </a:r>
          </a:p>
        </p:txBody>
      </p:sp>
      <p:pic>
        <p:nvPicPr>
          <p:cNvPr id="83" name="Picture 6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36247" y="8219327"/>
            <a:ext cx="1530557" cy="1103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 name="テキスト ボックス 61"/>
          <p:cNvSpPr txBox="1">
            <a:spLocks noChangeArrowheads="1"/>
          </p:cNvSpPr>
          <p:nvPr/>
        </p:nvSpPr>
        <p:spPr bwMode="auto">
          <a:xfrm>
            <a:off x="4288934" y="8020639"/>
            <a:ext cx="1229119" cy="226591"/>
          </a:xfrm>
          <a:prstGeom prst="rect">
            <a:avLst/>
          </a:prstGeom>
          <a:solidFill>
            <a:srgbClr val="FF99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36000" tIns="36000" rIns="36000" bIns="3600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lang="ja-JP" altLang="en-US" sz="1000" b="1" dirty="0" smtClean="0"/>
              <a:t>土砂流出抑制対策</a:t>
            </a:r>
            <a:endParaRPr lang="ja-JP" altLang="en-US" sz="1000" b="1" dirty="0"/>
          </a:p>
        </p:txBody>
      </p:sp>
      <p:sp>
        <p:nvSpPr>
          <p:cNvPr id="4" name="テキスト ボックス 3"/>
          <p:cNvSpPr txBox="1"/>
          <p:nvPr/>
        </p:nvSpPr>
        <p:spPr>
          <a:xfrm>
            <a:off x="11174680" y="667190"/>
            <a:ext cx="1360170" cy="347562"/>
          </a:xfrm>
          <a:prstGeom prst="rect">
            <a:avLst/>
          </a:prstGeom>
          <a:noFill/>
        </p:spPr>
        <p:txBody>
          <a:bodyPr lIns="124872" tIns="62436" rIns="124872" bIns="62436">
            <a:spAutoFit/>
          </a:bodyPr>
          <a:lstStyle/>
          <a:p>
            <a:pPr>
              <a:defRPr/>
            </a:pPr>
            <a:r>
              <a:rPr lang="ja-JP" altLang="en-US" sz="1439" dirty="0"/>
              <a:t>　</a:t>
            </a:r>
            <a:r>
              <a:rPr lang="en-US" altLang="ja-JP" sz="1439" dirty="0"/>
              <a:t> </a:t>
            </a:r>
            <a:endParaRPr lang="ja-JP" altLang="en-US" sz="1439" dirty="0"/>
          </a:p>
        </p:txBody>
      </p:sp>
      <p:sp>
        <p:nvSpPr>
          <p:cNvPr id="59" name="正方形/長方形 58"/>
          <p:cNvSpPr/>
          <p:nvPr/>
        </p:nvSpPr>
        <p:spPr>
          <a:xfrm>
            <a:off x="101600" y="716877"/>
            <a:ext cx="12603928" cy="1773356"/>
          </a:xfrm>
          <a:prstGeom prst="rect">
            <a:avLst/>
          </a:prstGeom>
          <a:solidFill>
            <a:schemeClr val="accent6">
              <a:lumMod val="20000"/>
              <a:lumOff val="80000"/>
            </a:schemeClr>
          </a:solidFill>
          <a:ln w="6350" cmpd="sng">
            <a:prstDash val="solid"/>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just">
              <a:lnSpc>
                <a:spcPts val="1500"/>
              </a:lnSpc>
            </a:pPr>
            <a:r>
              <a:rPr lang="en-US" altLang="ja-JP" sz="105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森林環境税を活用したこれ</a:t>
            </a:r>
            <a:r>
              <a:rPr lang="ja-JP" altLang="en-US"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までの取組み</a:t>
            </a:r>
            <a:r>
              <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a:p>
            <a:pPr algn="just">
              <a:lnSpc>
                <a:spcPts val="1500"/>
              </a:lnSpc>
            </a:pPr>
            <a:r>
              <a:rPr lang="ja-JP" altLang="en-US" sz="1050" b="1" dirty="0" smtClean="0">
                <a:solidFill>
                  <a:schemeClr val="tx1"/>
                </a:solidFill>
                <a:latin typeface="メイリオ" panose="020B0604030504040204" pitchFamily="50" charset="-128"/>
                <a:ea typeface="ｺﾞｼｯｸ" pitchFamily="49" charset="-128"/>
                <a:cs typeface="メイリオ" panose="020B0604030504040204" pitchFamily="50" charset="-128"/>
              </a:rPr>
              <a:t>■</a:t>
            </a:r>
            <a:r>
              <a:rPr lang="ja-JP" altLang="en-US" sz="1050" b="1" u="sng" dirty="0" smtClean="0">
                <a:solidFill>
                  <a:schemeClr val="tx1"/>
                </a:solidFill>
                <a:latin typeface="メイリオ" panose="020B0604030504040204" pitchFamily="50" charset="-128"/>
                <a:ea typeface="ｺﾞｼｯｸ" pitchFamily="49" charset="-128"/>
                <a:cs typeface="メイリオ" panose="020B0604030504040204" pitchFamily="50" charset="-128"/>
              </a:rPr>
              <a:t>背景</a:t>
            </a:r>
            <a:r>
              <a:rPr lang="ja-JP" altLang="en-US" sz="1050" b="1" u="sng" spc="-253" dirty="0" smtClean="0">
                <a:solidFill>
                  <a:schemeClr val="tx1"/>
                </a:solidFill>
                <a:latin typeface="メイリオ" panose="020B0604030504040204" pitchFamily="50" charset="-128"/>
                <a:ea typeface="ｺﾞｼｯｸ" pitchFamily="49" charset="-128"/>
                <a:cs typeface="メイリオ" panose="020B0604030504040204" pitchFamily="50" charset="-128"/>
              </a:rPr>
              <a:t>：</a:t>
            </a:r>
            <a:r>
              <a:rPr lang="ja-JP" altLang="en-US" sz="1050" b="1" u="sng" dirty="0" smtClean="0">
                <a:solidFill>
                  <a:schemeClr val="tx1"/>
                </a:solidFill>
                <a:latin typeface="メイリオ" panose="020B0604030504040204" pitchFamily="50" charset="-128"/>
                <a:ea typeface="ｺﾞｼｯｸ" pitchFamily="49" charset="-128"/>
                <a:cs typeface="メイリオ" panose="020B0604030504040204" pitchFamily="50" charset="-128"/>
              </a:rPr>
              <a:t>局地的</a:t>
            </a:r>
            <a:r>
              <a:rPr lang="ja-JP" altLang="en-US" sz="1050" b="1" u="sng" dirty="0">
                <a:solidFill>
                  <a:schemeClr val="tx1"/>
                </a:solidFill>
                <a:latin typeface="メイリオ" panose="020B0604030504040204" pitchFamily="50" charset="-128"/>
                <a:ea typeface="ｺﾞｼｯｸ" pitchFamily="49" charset="-128"/>
                <a:cs typeface="メイリオ" panose="020B0604030504040204" pitchFamily="50" charset="-128"/>
              </a:rPr>
              <a:t>な集中豪雨による土石流・流木が国道を閉鎖するなど、市街地における被害を拡大させる現象が大阪府域でも発生。急速に拡大したナラ枯れ被害により、道路沿い等に</a:t>
            </a:r>
            <a:r>
              <a:rPr lang="ja-JP" altLang="en-US" sz="1050" b="1" u="sng" dirty="0" smtClean="0">
                <a:solidFill>
                  <a:schemeClr val="tx1"/>
                </a:solidFill>
                <a:latin typeface="メイリオ" panose="020B0604030504040204" pitchFamily="50" charset="-128"/>
                <a:ea typeface="ｺﾞｼｯｸ" pitchFamily="49" charset="-128"/>
                <a:cs typeface="メイリオ" panose="020B0604030504040204" pitchFamily="50" charset="-128"/>
              </a:rPr>
              <a:t>大径の危険木が発生。</a:t>
            </a:r>
            <a:r>
              <a:rPr lang="ja-JP" altLang="en-US" sz="1050" b="1" dirty="0">
                <a:solidFill>
                  <a:schemeClr val="tx1"/>
                </a:solidFill>
                <a:latin typeface="メイリオ" panose="020B0604030504040204" pitchFamily="50" charset="-128"/>
                <a:ea typeface="ｺﾞｼｯｸ" pitchFamily="49" charset="-128"/>
                <a:cs typeface="メイリオ" panose="020B0604030504040204" pitchFamily="50" charset="-128"/>
              </a:rPr>
              <a:t>　</a:t>
            </a:r>
            <a:r>
              <a:rPr lang="ja-JP" altLang="en-US" sz="1050" dirty="0">
                <a:solidFill>
                  <a:schemeClr val="tx1"/>
                </a:solidFill>
                <a:latin typeface="メイリオ" panose="020B0604030504040204" pitchFamily="50" charset="-128"/>
                <a:ea typeface="ｺﾞｼｯｸ" pitchFamily="49" charset="-128"/>
                <a:cs typeface="メイリオ" panose="020B0604030504040204" pitchFamily="50" charset="-128"/>
              </a:rPr>
              <a:t>　</a:t>
            </a:r>
            <a:r>
              <a:rPr lang="ja-JP" altLang="en-US" sz="1050" dirty="0" smtClean="0">
                <a:solidFill>
                  <a:schemeClr val="tx1"/>
                </a:solidFill>
                <a:latin typeface="メイリオ" panose="020B0604030504040204" pitchFamily="50" charset="-128"/>
                <a:ea typeface="ｺﾞｼｯｸ" pitchFamily="49" charset="-128"/>
                <a:cs typeface="メイリオ" panose="020B0604030504040204" pitchFamily="50" charset="-128"/>
              </a:rPr>
              <a:t>　</a:t>
            </a:r>
            <a:endParaRPr lang="en-US" altLang="ja-JP" sz="1050" dirty="0" smtClean="0">
              <a:solidFill>
                <a:schemeClr val="tx1"/>
              </a:solidFill>
              <a:latin typeface="メイリオ" panose="020B0604030504040204" pitchFamily="50" charset="-128"/>
              <a:ea typeface="ｺﾞｼｯｸ" pitchFamily="49" charset="-128"/>
              <a:cs typeface="メイリオ" panose="020B0604030504040204" pitchFamily="50" charset="-128"/>
            </a:endParaRPr>
          </a:p>
          <a:p>
            <a:pPr algn="just">
              <a:lnSpc>
                <a:spcPts val="1500"/>
              </a:lnSpc>
            </a:pPr>
            <a:r>
              <a:rPr lang="ja-JP" altLang="en-US" sz="1050" dirty="0">
                <a:solidFill>
                  <a:schemeClr val="tx1"/>
                </a:solidFill>
                <a:latin typeface="メイリオ" panose="020B0604030504040204" pitchFamily="50" charset="-128"/>
                <a:ea typeface="ｺﾞｼｯｸ" pitchFamily="49" charset="-128"/>
                <a:cs typeface="メイリオ" panose="020B0604030504040204" pitchFamily="50" charset="-128"/>
              </a:rPr>
              <a:t>　</a:t>
            </a:r>
            <a:r>
              <a:rPr lang="en-US" altLang="ja-JP" sz="105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【H28</a:t>
            </a:r>
            <a:r>
              <a:rPr lang="ja-JP" altLang="en-US" sz="105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05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R</a:t>
            </a:r>
            <a:r>
              <a:rPr lang="ja-JP" altLang="en-US" sz="105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元年度</a:t>
            </a:r>
            <a:r>
              <a:rPr lang="en-US" altLang="ja-JP" sz="105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自然災害から府民の暮らしを守る</a:t>
            </a:r>
            <a:r>
              <a:rPr lang="ja-JP" altLang="en-US" sz="105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健全な森林を次世代につなぐ」森林保全対策の取組みを緊急かつ集中的に</a:t>
            </a:r>
            <a:r>
              <a:rPr lang="ja-JP" altLang="en-US" sz="105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実施</a:t>
            </a:r>
            <a:endParaRPr lang="en-US" altLang="ja-JP" sz="105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just">
              <a:lnSpc>
                <a:spcPts val="1500"/>
              </a:lnSpc>
            </a:pPr>
            <a:r>
              <a:rPr lang="ja-JP" altLang="en-US" sz="1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危険渓流の流木対策事業　・主要道路沿いにおける倒木対策事業　・持続的な森づくり推進事業</a:t>
            </a:r>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（基盤づくり、人材育成、未利用木質資源活用）</a:t>
            </a:r>
            <a:r>
              <a:rPr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、子育て施設木のぬくもり推進</a:t>
            </a:r>
            <a:r>
              <a:rPr lang="ja-JP" altLang="en-US" sz="1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事業</a:t>
            </a:r>
            <a:r>
              <a:rPr lang="en-US" altLang="ja-JP" sz="1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678"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678"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just">
              <a:lnSpc>
                <a:spcPts val="1500"/>
              </a:lnSpc>
            </a:pPr>
            <a:r>
              <a:rPr lang="ja-JP" altLang="en-US" sz="678"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5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⇒治山ダム</a:t>
            </a:r>
            <a:r>
              <a:rPr lang="en-US" altLang="ja-JP" sz="105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95</a:t>
            </a:r>
            <a:r>
              <a:rPr lang="ja-JP" altLang="en-US" sz="105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基の設置により渓床勾配を緩和し、約</a:t>
            </a:r>
            <a:r>
              <a:rPr lang="en-US" altLang="ja-JP" sz="105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16</a:t>
            </a:r>
            <a:r>
              <a:rPr lang="ja-JP" altLang="en-US" sz="105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万㎥の土砂移動を抑止。渓流沿いの危険木の伐採・搬出により、新たな流木発生を抑止。事業効果については審議会においても妥当と評価済。</a:t>
            </a:r>
            <a:endParaRPr lang="en-US" altLang="ja-JP" sz="678"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just">
              <a:lnSpc>
                <a:spcPts val="1500"/>
              </a:lnSpc>
            </a:pPr>
            <a:r>
              <a:rPr lang="ja-JP" altLang="en-US" sz="1050" b="1" dirty="0" smtClean="0">
                <a:solidFill>
                  <a:schemeClr val="tx1"/>
                </a:solidFill>
                <a:latin typeface="ＭＳ ゴシック" panose="020B0609070205080204" pitchFamily="49" charset="-128"/>
                <a:ea typeface="ｺﾞｼｯｸ" pitchFamily="49" charset="-128"/>
                <a:cs typeface="メイリオ" panose="020B0604030504040204" pitchFamily="50" charset="-128"/>
              </a:rPr>
              <a:t>■</a:t>
            </a:r>
            <a:r>
              <a:rPr lang="ja-JP" altLang="en-US" sz="1050" b="1" u="sng" dirty="0" smtClean="0">
                <a:solidFill>
                  <a:schemeClr val="tx1"/>
                </a:solidFill>
                <a:latin typeface="ＭＳ ゴシック" panose="020B0609070205080204" pitchFamily="49" charset="-128"/>
                <a:ea typeface="ｺﾞｼｯｸ" pitchFamily="49" charset="-128"/>
                <a:cs typeface="メイリオ" panose="020B0604030504040204" pitchFamily="50" charset="-128"/>
              </a:rPr>
              <a:t>背景：九州北部豪雨</a:t>
            </a:r>
            <a:r>
              <a:rPr lang="en-US" altLang="ja-JP" sz="1050" b="1" u="sng" dirty="0" smtClean="0">
                <a:solidFill>
                  <a:schemeClr val="tx1"/>
                </a:solidFill>
                <a:latin typeface="ＭＳ ゴシック" panose="020B0609070205080204" pitchFamily="49" charset="-128"/>
                <a:ea typeface="ｺﾞｼｯｸ" pitchFamily="49" charset="-128"/>
                <a:cs typeface="メイリオ" panose="020B0604030504040204" pitchFamily="50" charset="-128"/>
              </a:rPr>
              <a:t>(</a:t>
            </a:r>
            <a:r>
              <a:rPr lang="ja-JP" altLang="en-US" sz="1050" b="1" u="sng" dirty="0" smtClean="0">
                <a:solidFill>
                  <a:schemeClr val="tx1"/>
                </a:solidFill>
                <a:latin typeface="ＭＳ ゴシック" panose="020B0609070205080204" pitchFamily="49" charset="-128"/>
                <a:ea typeface="ｺﾞｼｯｸ" pitchFamily="49" charset="-128"/>
                <a:cs typeface="メイリオ" panose="020B0604030504040204" pitchFamily="50" charset="-128"/>
              </a:rPr>
              <a:t>Ｈ</a:t>
            </a:r>
            <a:r>
              <a:rPr lang="en-US" altLang="ja-JP" sz="1050" b="1" u="sng" dirty="0" smtClean="0">
                <a:solidFill>
                  <a:schemeClr val="tx1"/>
                </a:solidFill>
                <a:latin typeface="ＭＳ ゴシック" panose="020B0609070205080204" pitchFamily="49" charset="-128"/>
                <a:ea typeface="ｺﾞｼｯｸ" pitchFamily="49" charset="-128"/>
                <a:cs typeface="メイリオ" panose="020B0604030504040204" pitchFamily="50" charset="-128"/>
              </a:rPr>
              <a:t>29.7)</a:t>
            </a:r>
            <a:r>
              <a:rPr lang="ja-JP" altLang="en-US" sz="1050" b="1" u="sng" dirty="0" smtClean="0">
                <a:solidFill>
                  <a:schemeClr val="tx1"/>
                </a:solidFill>
                <a:latin typeface="ＭＳ ゴシック" panose="020B0609070205080204" pitchFamily="49" charset="-128"/>
                <a:ea typeface="ｺﾞｼｯｸ" pitchFamily="49" charset="-128"/>
                <a:cs typeface="メイリオ" panose="020B0604030504040204" pitchFamily="50" charset="-128"/>
              </a:rPr>
              <a:t> 等における被災地の調査などにより得られた、国の新たな知見を踏まえた土石流･流木対策の必要性の高まり、災害並みの猛暑による府民の健康被害を軽減する必要性の高まり</a:t>
            </a:r>
            <a:r>
              <a:rPr lang="ja-JP" altLang="en-US" sz="1050" b="1" u="sng" dirty="0">
                <a:solidFill>
                  <a:schemeClr val="tx1"/>
                </a:solidFill>
                <a:latin typeface="ＭＳ ゴシック" panose="020B0609070205080204" pitchFamily="49" charset="-128"/>
                <a:ea typeface="ｺﾞｼｯｸ" pitchFamily="49" charset="-128"/>
                <a:cs typeface="メイリオ" panose="020B0604030504040204" pitchFamily="50" charset="-128"/>
              </a:rPr>
              <a:t>。</a:t>
            </a:r>
            <a:endParaRPr lang="en-US" altLang="ja-JP" sz="1050" b="1" u="sng" dirty="0" smtClean="0">
              <a:solidFill>
                <a:schemeClr val="tx1"/>
              </a:solidFill>
              <a:latin typeface="ＭＳ ゴシック" panose="020B0609070205080204" pitchFamily="49" charset="-128"/>
              <a:ea typeface="ｺﾞｼｯｸ" pitchFamily="49" charset="-128"/>
              <a:cs typeface="メイリオ" panose="020B0604030504040204" pitchFamily="50" charset="-128"/>
            </a:endParaRPr>
          </a:p>
          <a:p>
            <a:pPr algn="just">
              <a:lnSpc>
                <a:spcPts val="1500"/>
              </a:lnSpc>
            </a:pPr>
            <a:r>
              <a:rPr lang="ja-JP" altLang="en-US" sz="1050" dirty="0" smtClean="0">
                <a:solidFill>
                  <a:schemeClr val="tx1"/>
                </a:solidFill>
                <a:latin typeface="ＭＳ ゴシック" panose="020B0609070205080204" pitchFamily="49" charset="-128"/>
                <a:ea typeface="ｺﾞｼｯｸ" pitchFamily="49" charset="-128"/>
                <a:cs typeface="メイリオ" panose="020B0604030504040204" pitchFamily="50" charset="-128"/>
              </a:rPr>
              <a:t>　</a:t>
            </a:r>
            <a:r>
              <a:rPr lang="en-US" altLang="ja-JP" sz="105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【R</a:t>
            </a:r>
            <a:r>
              <a:rPr lang="ja-JP" altLang="en-US" sz="105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２～</a:t>
            </a:r>
            <a:r>
              <a:rPr lang="en-US" altLang="ja-JP" sz="105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R</a:t>
            </a:r>
            <a:r>
              <a:rPr lang="ja-JP" altLang="en-US" sz="105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５年度</a:t>
            </a:r>
            <a:r>
              <a:rPr lang="en-US" altLang="ja-JP" sz="105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さらなる取組みとして、府民の安全安心を守るため、豪雨や猛暑対策を緊急かつ集中的に実施</a:t>
            </a:r>
            <a:endParaRPr lang="en-US" altLang="ja-JP" sz="105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just">
              <a:lnSpc>
                <a:spcPts val="1500"/>
              </a:lnSpc>
            </a:pPr>
            <a:r>
              <a:rPr lang="ja-JP" altLang="en-US" sz="1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・危険渓流の流木対策事業（</a:t>
            </a:r>
            <a:r>
              <a:rPr lang="en-US" altLang="ja-JP" sz="1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R</a:t>
            </a:r>
            <a:r>
              <a:rPr lang="ja-JP" altLang="en-US" sz="1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６年度事業完了）　・都市緑化を活用した猛暑対策事業</a:t>
            </a:r>
            <a:r>
              <a:rPr lang="en-US" altLang="ja-JP" sz="1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a:p>
            <a:pPr algn="just">
              <a:lnSpc>
                <a:spcPts val="1500"/>
              </a:lnSpc>
            </a:pPr>
            <a:r>
              <a:rPr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5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⇒治山ダム</a:t>
            </a:r>
            <a:r>
              <a:rPr lang="en-US" altLang="ja-JP" sz="105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22</a:t>
            </a:r>
            <a:r>
              <a:rPr lang="ja-JP" altLang="en-US" sz="105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基の設置（</a:t>
            </a:r>
            <a:r>
              <a:rPr lang="en-US" altLang="ja-JP" sz="105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R</a:t>
            </a:r>
            <a:r>
              <a:rPr lang="ja-JP" altLang="en-US" sz="105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３年度末）により渓床勾配を緩和し、約</a:t>
            </a:r>
            <a:r>
              <a:rPr lang="en-US" altLang="ja-JP" sz="105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4</a:t>
            </a:r>
            <a:r>
              <a:rPr lang="ja-JP" altLang="en-US" sz="105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万㎥の土砂移動を</a:t>
            </a:r>
            <a:r>
              <a:rPr lang="ja-JP" altLang="en-US" sz="105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抑止。渓流沿いの危険木の</a:t>
            </a:r>
            <a:r>
              <a:rPr lang="ja-JP" altLang="en-US" sz="105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伐採・搬出により新たな流木発生</a:t>
            </a:r>
            <a:r>
              <a:rPr lang="ja-JP" altLang="en-US" sz="105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を</a:t>
            </a:r>
            <a:r>
              <a:rPr lang="ja-JP" altLang="en-US" sz="105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抑止。審議会において妥当との中間評価。</a:t>
            </a:r>
            <a:endParaRPr lang="en-US" altLang="ja-JP" sz="105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Rectangle 7"/>
          <p:cNvSpPr>
            <a:spLocks noChangeArrowheads="1"/>
          </p:cNvSpPr>
          <p:nvPr/>
        </p:nvSpPr>
        <p:spPr bwMode="auto">
          <a:xfrm>
            <a:off x="2702089" y="3444536"/>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7406" tIns="38703" rIns="77406" bIns="38703" numCol="1" anchor="t" anchorCtr="0" compatLnSpc="1">
            <a:prstTxWarp prst="textNoShape">
              <a:avLst/>
            </a:prstTxWarp>
          </a:bodyPr>
          <a:lstStyle/>
          <a:p>
            <a:endParaRPr lang="ja-JP" altLang="en-US" sz="2204" dirty="0"/>
          </a:p>
        </p:txBody>
      </p:sp>
      <p:sp>
        <p:nvSpPr>
          <p:cNvPr id="5" name="Rectangle 8"/>
          <p:cNvSpPr>
            <a:spLocks noChangeArrowheads="1"/>
          </p:cNvSpPr>
          <p:nvPr/>
        </p:nvSpPr>
        <p:spPr bwMode="auto">
          <a:xfrm>
            <a:off x="2702089" y="3444536"/>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7406" tIns="38703" rIns="77406" bIns="38703" numCol="1" anchor="t" anchorCtr="0" compatLnSpc="1">
            <a:prstTxWarp prst="textNoShape">
              <a:avLst/>
            </a:prstTxWarp>
          </a:bodyPr>
          <a:lstStyle/>
          <a:p>
            <a:endParaRPr lang="ja-JP" altLang="en-US" sz="2204" dirty="0"/>
          </a:p>
        </p:txBody>
      </p:sp>
      <p:sp>
        <p:nvSpPr>
          <p:cNvPr id="6" name="Rectangle 9"/>
          <p:cNvSpPr>
            <a:spLocks noChangeArrowheads="1"/>
          </p:cNvSpPr>
          <p:nvPr/>
        </p:nvSpPr>
        <p:spPr bwMode="auto">
          <a:xfrm>
            <a:off x="2702089" y="3444536"/>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7406" tIns="38703" rIns="77406" bIns="38703" numCol="1" anchor="t" anchorCtr="0" compatLnSpc="1">
            <a:prstTxWarp prst="textNoShape">
              <a:avLst/>
            </a:prstTxWarp>
          </a:bodyPr>
          <a:lstStyle/>
          <a:p>
            <a:endParaRPr lang="ja-JP" altLang="en-US" sz="2204" dirty="0"/>
          </a:p>
        </p:txBody>
      </p:sp>
      <p:sp>
        <p:nvSpPr>
          <p:cNvPr id="60" name="正方形/長方形 59"/>
          <p:cNvSpPr/>
          <p:nvPr/>
        </p:nvSpPr>
        <p:spPr>
          <a:xfrm>
            <a:off x="101600" y="2542365"/>
            <a:ext cx="12603928" cy="458780"/>
          </a:xfrm>
          <a:prstGeom prst="rect">
            <a:avLst/>
          </a:prstGeom>
          <a:solidFill>
            <a:schemeClr val="accent6">
              <a:lumMod val="60000"/>
              <a:lumOff val="40000"/>
            </a:schemeClr>
          </a:solidFill>
          <a:ln w="6350" cmpd="sng">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nSpc>
                <a:spcPts val="1500"/>
              </a:lnSpc>
            </a:pPr>
            <a:r>
              <a:rPr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今後</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の</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見通し</a:t>
            </a:r>
            <a:r>
              <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a:p>
            <a:pPr lvl="0">
              <a:lnSpc>
                <a:spcPts val="1500"/>
              </a:lnSpc>
            </a:pPr>
            <a:r>
              <a:rPr lang="ja-JP" altLang="en-US" sz="1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■地球温暖化</a:t>
            </a:r>
            <a:r>
              <a:rPr lang="ja-JP" altLang="en-US"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による</a:t>
            </a:r>
            <a:r>
              <a:rPr lang="ja-JP" altLang="en-US" sz="1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気候</a:t>
            </a:r>
            <a:r>
              <a:rPr lang="ja-JP" altLang="en-US"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変動に起因</a:t>
            </a:r>
            <a:r>
              <a:rPr lang="ja-JP" altLang="en-US" sz="1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する、想定を超える豪雨・台風等による山地災害は、今後一層の激甚化が見込まれ、府民の安全・安心を守る対策が継続して必要</a:t>
            </a:r>
            <a:endParaRPr lang="en-US" altLang="ja-JP"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3" name="正方形/長方形 62"/>
          <p:cNvSpPr/>
          <p:nvPr/>
        </p:nvSpPr>
        <p:spPr>
          <a:xfrm>
            <a:off x="106392" y="3338286"/>
            <a:ext cx="12603929" cy="6181547"/>
          </a:xfrm>
          <a:prstGeom prst="rect">
            <a:avLst/>
          </a:prstGeom>
          <a:ln w="28575">
            <a:solidFill>
              <a:srgbClr val="CC0000"/>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defTabSz="774056">
              <a:lnSpc>
                <a:spcPct val="150000"/>
              </a:lnSpc>
              <a:defRPr/>
            </a:pPr>
            <a:endParaRPr lang="en-US" altLang="ja-JP" sz="931" b="1"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endParaRPr>
          </a:p>
          <a:p>
            <a:pPr defTabSz="774056">
              <a:lnSpc>
                <a:spcPct val="150000"/>
              </a:lnSpc>
              <a:defRPr/>
            </a:pPr>
            <a:endParaRPr lang="en-US" altLang="ja-JP" sz="931" b="1"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endParaRPr>
          </a:p>
          <a:p>
            <a:pPr defTabSz="774056">
              <a:lnSpc>
                <a:spcPct val="150000"/>
              </a:lnSpc>
              <a:defRPr/>
            </a:pPr>
            <a:endParaRPr lang="en-US" altLang="ja-JP" sz="931" b="1"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endParaRPr>
          </a:p>
          <a:p>
            <a:pPr defTabSz="774056">
              <a:lnSpc>
                <a:spcPct val="150000"/>
              </a:lnSpc>
              <a:defRPr/>
            </a:pPr>
            <a:endParaRPr lang="en-US" altLang="ja-JP" sz="931"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endParaRPr>
          </a:p>
          <a:p>
            <a:pPr defTabSz="774056">
              <a:lnSpc>
                <a:spcPct val="150000"/>
              </a:lnSpc>
              <a:defRPr/>
            </a:pPr>
            <a:endParaRPr lang="ja-JP" altLang="en-US" sz="847"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endParaRPr>
          </a:p>
        </p:txBody>
      </p:sp>
      <p:sp>
        <p:nvSpPr>
          <p:cNvPr id="71" name="正方形/長方形 70"/>
          <p:cNvSpPr/>
          <p:nvPr/>
        </p:nvSpPr>
        <p:spPr>
          <a:xfrm>
            <a:off x="6562063" y="4973158"/>
            <a:ext cx="5945516" cy="222690"/>
          </a:xfrm>
          <a:prstGeom prst="rect">
            <a:avLst/>
          </a:prstGeom>
          <a:noFill/>
          <a:ln w="25400" cap="flat" cmpd="sng" algn="ctr">
            <a:noFill/>
            <a:prstDash val="solid"/>
          </a:ln>
          <a:effectLst/>
        </p:spPr>
        <p:txBody>
          <a:bodyPr rtlCol="0" anchor="t">
            <a:spAutoFit/>
          </a:bodyPr>
          <a:lstStyle/>
          <a:p>
            <a:pPr defTabSz="774056">
              <a:defRPr/>
            </a:pPr>
            <a:endParaRPr lang="ja-JP" altLang="en-US" sz="847" dirty="0">
              <a:latin typeface="メイリオ" panose="020B0604030504040204" pitchFamily="50" charset="-128"/>
              <a:ea typeface="メイリオ" panose="020B0604030504040204" pitchFamily="50" charset="-128"/>
              <a:cs typeface="Meiryo UI" panose="020B0604030504040204" pitchFamily="50" charset="-128"/>
            </a:endParaRPr>
          </a:p>
        </p:txBody>
      </p:sp>
      <p:sp>
        <p:nvSpPr>
          <p:cNvPr id="38" name="正方形/長方形 37"/>
          <p:cNvSpPr/>
          <p:nvPr/>
        </p:nvSpPr>
        <p:spPr>
          <a:xfrm>
            <a:off x="85167" y="3442757"/>
            <a:ext cx="6391814" cy="2534027"/>
          </a:xfrm>
          <a:prstGeom prst="rect">
            <a:avLst/>
          </a:prstGeom>
          <a:noFill/>
          <a:ln w="25400" cap="flat" cmpd="sng" algn="ctr">
            <a:noFill/>
            <a:prstDash val="solid"/>
          </a:ln>
          <a:effectLst/>
        </p:spPr>
        <p:txBody>
          <a:bodyPr wrap="square" rtlCol="0" anchor="t">
            <a:spAutoFit/>
          </a:bodyPr>
          <a:lstStyle/>
          <a:p>
            <a:pPr defTabSz="774056">
              <a:defRPr/>
            </a:pPr>
            <a:r>
              <a:rPr lang="en-US" altLang="ja-JP" sz="1200" b="1" dirty="0" smtClean="0">
                <a:latin typeface="メイリオ" panose="020B0604030504040204" pitchFamily="50" charset="-128"/>
                <a:ea typeface="メイリオ" panose="020B0604030504040204" pitchFamily="50" charset="-128"/>
                <a:cs typeface="Meiryo UI" panose="020B0604030504040204" pitchFamily="50" charset="-128"/>
              </a:rPr>
              <a:t>【</a:t>
            </a:r>
            <a:r>
              <a:rPr lang="ja-JP" altLang="en-US" sz="1200" b="1" dirty="0" smtClean="0">
                <a:latin typeface="メイリオ" panose="020B0604030504040204" pitchFamily="50" charset="-128"/>
                <a:ea typeface="メイリオ" panose="020B0604030504040204" pitchFamily="50" charset="-128"/>
                <a:cs typeface="Meiryo UI" panose="020B0604030504040204" pitchFamily="50" charset="-128"/>
              </a:rPr>
              <a:t>課題</a:t>
            </a:r>
            <a:r>
              <a:rPr lang="en-US" altLang="ja-JP" sz="1200" b="1" dirty="0" smtClean="0">
                <a:latin typeface="メイリオ" panose="020B0604030504040204" pitchFamily="50" charset="-128"/>
                <a:ea typeface="メイリオ" panose="020B0604030504040204" pitchFamily="50" charset="-128"/>
                <a:cs typeface="Meiryo UI" panose="020B0604030504040204" pitchFamily="50" charset="-128"/>
              </a:rPr>
              <a:t>】</a:t>
            </a:r>
          </a:p>
          <a:p>
            <a:pPr marL="77942" indent="-77942" defTabSz="774056">
              <a:lnSpc>
                <a:spcPts val="1600"/>
              </a:lnSpc>
              <a:defRPr/>
            </a:pPr>
            <a:r>
              <a:rPr lang="ja-JP" altLang="en-US" sz="1200" dirty="0" smtClean="0">
                <a:latin typeface="メイリオ" panose="020B0604030504040204" pitchFamily="50" charset="-128"/>
                <a:ea typeface="メイリオ" panose="020B0604030504040204" pitchFamily="50" charset="-128"/>
                <a:cs typeface="Meiryo UI" panose="020B0604030504040204" pitchFamily="50" charset="-128"/>
              </a:rPr>
              <a:t>　○気候</a:t>
            </a:r>
            <a:r>
              <a:rPr lang="ja-JP" altLang="en-US" sz="1200" dirty="0">
                <a:latin typeface="メイリオ" panose="020B0604030504040204" pitchFamily="50" charset="-128"/>
                <a:ea typeface="メイリオ" panose="020B0604030504040204" pitchFamily="50" charset="-128"/>
                <a:cs typeface="Meiryo UI" panose="020B0604030504040204" pitchFamily="50" charset="-128"/>
              </a:rPr>
              <a:t>変動</a:t>
            </a:r>
            <a:r>
              <a:rPr lang="ja-JP" altLang="en-US" sz="1200" dirty="0" smtClean="0">
                <a:latin typeface="メイリオ" panose="020B0604030504040204" pitchFamily="50" charset="-128"/>
                <a:ea typeface="メイリオ" panose="020B0604030504040204" pitchFamily="50" charset="-128"/>
                <a:cs typeface="Meiryo UI" panose="020B0604030504040204" pitchFamily="50" charset="-128"/>
              </a:rPr>
              <a:t>に起因する豪雨</a:t>
            </a:r>
            <a:r>
              <a:rPr lang="ja-JP" altLang="en-US" sz="1200" dirty="0">
                <a:latin typeface="メイリオ" panose="020B0604030504040204" pitchFamily="50" charset="-128"/>
                <a:ea typeface="メイリオ" panose="020B0604030504040204" pitchFamily="50" charset="-128"/>
                <a:cs typeface="Meiryo UI" panose="020B0604030504040204" pitchFamily="50" charset="-128"/>
              </a:rPr>
              <a:t>災害が増加する中、令和元年東日本</a:t>
            </a:r>
            <a:r>
              <a:rPr lang="ja-JP" altLang="en-US" sz="1200" dirty="0" smtClean="0">
                <a:latin typeface="メイリオ" panose="020B0604030504040204" pitchFamily="50" charset="-128"/>
                <a:ea typeface="メイリオ" panose="020B0604030504040204" pitchFamily="50" charset="-128"/>
                <a:cs typeface="Meiryo UI" panose="020B0604030504040204" pitchFamily="50" charset="-128"/>
              </a:rPr>
              <a:t>台風や令和２年７月豪</a:t>
            </a:r>
            <a:endParaRPr lang="en-US" altLang="ja-JP" sz="1200" dirty="0" smtClean="0">
              <a:latin typeface="メイリオ" panose="020B0604030504040204" pitchFamily="50" charset="-128"/>
              <a:ea typeface="メイリオ" panose="020B0604030504040204" pitchFamily="50" charset="-128"/>
              <a:cs typeface="Meiryo UI" panose="020B0604030504040204" pitchFamily="50" charset="-128"/>
            </a:endParaRPr>
          </a:p>
          <a:p>
            <a:pPr marL="77942" indent="-77942" defTabSz="774056">
              <a:lnSpc>
                <a:spcPts val="1600"/>
              </a:lnSpc>
              <a:defRPr/>
            </a:pPr>
            <a:r>
              <a:rPr lang="ja-JP" altLang="en-US" sz="1200" dirty="0" smtClean="0">
                <a:latin typeface="メイリオ" panose="020B0604030504040204" pitchFamily="50" charset="-128"/>
                <a:ea typeface="メイリオ" panose="020B0604030504040204" pitchFamily="50" charset="-128"/>
                <a:cs typeface="Meiryo UI" panose="020B0604030504040204" pitchFamily="50" charset="-128"/>
              </a:rPr>
              <a:t>　　雨など山地</a:t>
            </a:r>
            <a:r>
              <a:rPr lang="ja-JP" altLang="en-US" sz="1200" dirty="0">
                <a:latin typeface="メイリオ" panose="020B0604030504040204" pitchFamily="50" charset="-128"/>
                <a:ea typeface="メイリオ" panose="020B0604030504040204" pitchFamily="50" charset="-128"/>
                <a:cs typeface="Meiryo UI" panose="020B0604030504040204" pitchFamily="50" charset="-128"/>
              </a:rPr>
              <a:t>災害</a:t>
            </a:r>
            <a:r>
              <a:rPr lang="ja-JP" altLang="en-US" sz="1200" dirty="0" smtClean="0">
                <a:latin typeface="メイリオ" panose="020B0604030504040204" pitchFamily="50" charset="-128"/>
                <a:ea typeface="メイリオ" panose="020B0604030504040204" pitchFamily="50" charset="-128"/>
                <a:cs typeface="Meiryo UI" panose="020B0604030504040204" pitchFamily="50" charset="-128"/>
              </a:rPr>
              <a:t>の激甚化・同時多発化に加え、広範囲で河川が氾濫し、甚大な被害</a:t>
            </a:r>
            <a:endParaRPr lang="en-US" altLang="ja-JP" sz="1200" dirty="0" smtClean="0">
              <a:latin typeface="メイリオ" panose="020B0604030504040204" pitchFamily="50" charset="-128"/>
              <a:ea typeface="メイリオ" panose="020B0604030504040204" pitchFamily="50" charset="-128"/>
              <a:cs typeface="Meiryo UI" panose="020B0604030504040204" pitchFamily="50" charset="-128"/>
            </a:endParaRPr>
          </a:p>
          <a:p>
            <a:pPr marL="77942" indent="-77942" defTabSz="774056">
              <a:lnSpc>
                <a:spcPts val="1600"/>
              </a:lnSpc>
              <a:defRPr/>
            </a:pPr>
            <a:r>
              <a:rPr lang="ja-JP" altLang="en-US" sz="1200" dirty="0">
                <a:latin typeface="メイリオ" panose="020B0604030504040204" pitchFamily="50" charset="-128"/>
                <a:ea typeface="メイリオ" panose="020B0604030504040204" pitchFamily="50" charset="-128"/>
                <a:cs typeface="Meiryo UI" panose="020B0604030504040204" pitchFamily="50" charset="-128"/>
              </a:rPr>
              <a:t>　</a:t>
            </a:r>
            <a:r>
              <a:rPr lang="ja-JP" altLang="en-US" sz="1200" dirty="0" smtClean="0">
                <a:latin typeface="メイリオ" panose="020B0604030504040204" pitchFamily="50" charset="-128"/>
                <a:ea typeface="メイリオ" panose="020B0604030504040204" pitchFamily="50" charset="-128"/>
                <a:cs typeface="Meiryo UI" panose="020B0604030504040204" pitchFamily="50" charset="-128"/>
              </a:rPr>
              <a:t>　が発生</a:t>
            </a:r>
            <a:endParaRPr lang="en-US" altLang="ja-JP" sz="1200" dirty="0" smtClean="0">
              <a:latin typeface="メイリオ" panose="020B0604030504040204" pitchFamily="50" charset="-128"/>
              <a:ea typeface="メイリオ" panose="020B0604030504040204" pitchFamily="50" charset="-128"/>
              <a:cs typeface="Meiryo UI" panose="020B0604030504040204" pitchFamily="50" charset="-128"/>
            </a:endParaRPr>
          </a:p>
          <a:p>
            <a:pPr marL="77942" indent="-77942" defTabSz="774056">
              <a:lnSpc>
                <a:spcPts val="1600"/>
              </a:lnSpc>
              <a:defRPr/>
            </a:pPr>
            <a:r>
              <a:rPr lang="ja-JP" altLang="en-US" sz="1200" dirty="0" smtClean="0">
                <a:latin typeface="メイリオ" panose="020B0604030504040204" pitchFamily="50" charset="-128"/>
                <a:ea typeface="メイリオ" panose="020B0604030504040204" pitchFamily="50" charset="-128"/>
                <a:cs typeface="Meiryo UI" panose="020B0604030504040204" pitchFamily="50" charset="-128"/>
              </a:rPr>
              <a:t>　○</a:t>
            </a:r>
            <a:r>
              <a:rPr lang="ja-JP" altLang="en-US" sz="1200" dirty="0">
                <a:latin typeface="メイリオ" panose="020B0604030504040204" pitchFamily="50" charset="-128"/>
                <a:ea typeface="メイリオ" panose="020B0604030504040204" pitchFamily="50" charset="-128"/>
                <a:cs typeface="Meiryo UI" panose="020B0604030504040204" pitchFamily="50" charset="-128"/>
              </a:rPr>
              <a:t>激甚化する</a:t>
            </a:r>
            <a:r>
              <a:rPr lang="ja-JP" altLang="en-US" sz="1200" dirty="0" smtClean="0">
                <a:latin typeface="メイリオ" panose="020B0604030504040204" pitchFamily="50" charset="-128"/>
                <a:ea typeface="メイリオ" panose="020B0604030504040204" pitchFamily="50" charset="-128"/>
                <a:cs typeface="Meiryo UI" panose="020B0604030504040204" pitchFamily="50" charset="-128"/>
              </a:rPr>
              <a:t>災害に備えて、国においては、集</a:t>
            </a:r>
            <a:r>
              <a:rPr lang="ja-JP" altLang="en-US" sz="1200" dirty="0">
                <a:latin typeface="メイリオ" panose="020B0604030504040204" pitchFamily="50" charset="-128"/>
                <a:ea typeface="メイリオ" panose="020B0604030504040204" pitchFamily="50" charset="-128"/>
                <a:cs typeface="Meiryo UI" panose="020B0604030504040204" pitchFamily="50" charset="-128"/>
              </a:rPr>
              <a:t>水域・河川区域・氾濫域を</a:t>
            </a:r>
            <a:r>
              <a:rPr lang="ja-JP" altLang="en-US" sz="1200" dirty="0" smtClean="0">
                <a:latin typeface="メイリオ" panose="020B0604030504040204" pitchFamily="50" charset="-128"/>
                <a:ea typeface="メイリオ" panose="020B0604030504040204" pitchFamily="50" charset="-128"/>
                <a:cs typeface="Meiryo UI" panose="020B0604030504040204" pitchFamily="50" charset="-128"/>
              </a:rPr>
              <a:t>一つの流域</a:t>
            </a:r>
            <a:endParaRPr lang="en-US" altLang="ja-JP" sz="1200" dirty="0" smtClean="0">
              <a:latin typeface="メイリオ" panose="020B0604030504040204" pitchFamily="50" charset="-128"/>
              <a:ea typeface="メイリオ" panose="020B0604030504040204" pitchFamily="50" charset="-128"/>
              <a:cs typeface="Meiryo UI" panose="020B0604030504040204" pitchFamily="50" charset="-128"/>
            </a:endParaRPr>
          </a:p>
          <a:p>
            <a:pPr marL="77942" indent="-77942" defTabSz="774056">
              <a:lnSpc>
                <a:spcPts val="1600"/>
              </a:lnSpc>
              <a:defRPr/>
            </a:pPr>
            <a:r>
              <a:rPr lang="ja-JP" altLang="en-US" sz="1200" dirty="0">
                <a:latin typeface="メイリオ" panose="020B0604030504040204" pitchFamily="50" charset="-128"/>
                <a:ea typeface="メイリオ" panose="020B0604030504040204" pitchFamily="50" charset="-128"/>
                <a:cs typeface="Meiryo UI" panose="020B0604030504040204" pitchFamily="50" charset="-128"/>
              </a:rPr>
              <a:t>　</a:t>
            </a:r>
            <a:r>
              <a:rPr lang="ja-JP" altLang="en-US" sz="1200" dirty="0" smtClean="0">
                <a:latin typeface="メイリオ" panose="020B0604030504040204" pitchFamily="50" charset="-128"/>
                <a:ea typeface="メイリオ" panose="020B0604030504040204" pitchFamily="50" charset="-128"/>
                <a:cs typeface="Meiryo UI" panose="020B0604030504040204" pitchFamily="50" charset="-128"/>
              </a:rPr>
              <a:t>　として対策を行う</a:t>
            </a:r>
            <a:r>
              <a:rPr lang="ja-JP" altLang="en-US" sz="1200" b="1" dirty="0" smtClean="0">
                <a:latin typeface="メイリオ" panose="020B0604030504040204" pitchFamily="50" charset="-128"/>
                <a:ea typeface="メイリオ" panose="020B0604030504040204" pitchFamily="50" charset="-128"/>
                <a:cs typeface="Meiryo UI" panose="020B0604030504040204" pitchFamily="50" charset="-128"/>
              </a:rPr>
              <a:t>「流域治水」</a:t>
            </a:r>
            <a:r>
              <a:rPr lang="ja-JP" altLang="en-US" sz="1200" dirty="0">
                <a:latin typeface="メイリオ" panose="020B0604030504040204" pitchFamily="50" charset="-128"/>
                <a:ea typeface="メイリオ" panose="020B0604030504040204" pitchFamily="50" charset="-128"/>
                <a:cs typeface="Meiryo UI" panose="020B0604030504040204" pitchFamily="50" charset="-128"/>
              </a:rPr>
              <a:t>へ</a:t>
            </a:r>
            <a:r>
              <a:rPr lang="ja-JP" altLang="en-US" sz="1200" dirty="0" smtClean="0">
                <a:latin typeface="メイリオ" panose="020B0604030504040204" pitchFamily="50" charset="-128"/>
                <a:ea typeface="メイリオ" panose="020B0604030504040204" pitchFamily="50" charset="-128"/>
                <a:cs typeface="Meiryo UI" panose="020B0604030504040204" pitchFamily="50" charset="-128"/>
              </a:rPr>
              <a:t>の転換を進めることが必要としており、上流域で</a:t>
            </a:r>
            <a:endParaRPr lang="en-US" altLang="ja-JP" sz="1200" dirty="0" smtClean="0">
              <a:latin typeface="メイリオ" panose="020B0604030504040204" pitchFamily="50" charset="-128"/>
              <a:ea typeface="メイリオ" panose="020B0604030504040204" pitchFamily="50" charset="-128"/>
              <a:cs typeface="Meiryo UI" panose="020B0604030504040204" pitchFamily="50" charset="-128"/>
            </a:endParaRPr>
          </a:p>
          <a:p>
            <a:pPr marL="77942" indent="-77942" defTabSz="774056">
              <a:lnSpc>
                <a:spcPts val="1600"/>
              </a:lnSpc>
              <a:defRPr/>
            </a:pPr>
            <a:r>
              <a:rPr lang="ja-JP" altLang="en-US" sz="1200" dirty="0">
                <a:latin typeface="メイリオ" panose="020B0604030504040204" pitchFamily="50" charset="-128"/>
                <a:ea typeface="メイリオ" panose="020B0604030504040204" pitchFamily="50" charset="-128"/>
                <a:cs typeface="Meiryo UI" panose="020B0604030504040204" pitchFamily="50" charset="-128"/>
              </a:rPr>
              <a:t>　</a:t>
            </a:r>
            <a:r>
              <a:rPr lang="ja-JP" altLang="en-US" sz="1200" dirty="0" smtClean="0">
                <a:latin typeface="メイリオ" panose="020B0604030504040204" pitchFamily="50" charset="-128"/>
                <a:ea typeface="メイリオ" panose="020B0604030504040204" pitchFamily="50" charset="-128"/>
                <a:cs typeface="Meiryo UI" panose="020B0604030504040204" pitchFamily="50" charset="-128"/>
              </a:rPr>
              <a:t>　は山地災害対策を一層強化していくこととしている</a:t>
            </a:r>
            <a:endParaRPr lang="en-US" altLang="ja-JP" sz="1200" dirty="0" smtClean="0">
              <a:latin typeface="メイリオ" panose="020B0604030504040204" pitchFamily="50" charset="-128"/>
              <a:ea typeface="メイリオ" panose="020B0604030504040204" pitchFamily="50" charset="-128"/>
              <a:cs typeface="Meiryo UI" panose="020B0604030504040204" pitchFamily="50" charset="-128"/>
            </a:endParaRPr>
          </a:p>
          <a:p>
            <a:pPr marL="77942" indent="-77942" defTabSz="774056">
              <a:lnSpc>
                <a:spcPts val="1600"/>
              </a:lnSpc>
              <a:defRPr/>
            </a:pPr>
            <a:r>
              <a:rPr lang="ja-JP" altLang="en-US" sz="1200" dirty="0" smtClean="0">
                <a:latin typeface="メイリオ" panose="020B0604030504040204" pitchFamily="50" charset="-128"/>
                <a:ea typeface="メイリオ" panose="020B0604030504040204" pitchFamily="50" charset="-128"/>
                <a:cs typeface="Meiryo UI" panose="020B0604030504040204" pitchFamily="50" charset="-128"/>
              </a:rPr>
              <a:t>　○とりわけ、府においては山地</a:t>
            </a:r>
            <a:r>
              <a:rPr lang="ja-JP" altLang="en-US" sz="1200" dirty="0">
                <a:latin typeface="メイリオ" panose="020B0604030504040204" pitchFamily="50" charset="-128"/>
                <a:ea typeface="メイリオ" panose="020B0604030504040204" pitchFamily="50" charset="-128"/>
                <a:cs typeface="Meiryo UI" panose="020B0604030504040204" pitchFamily="50" charset="-128"/>
              </a:rPr>
              <a:t>と市街地が近接して</a:t>
            </a:r>
            <a:r>
              <a:rPr lang="ja-JP" altLang="en-US" sz="1200" dirty="0" smtClean="0">
                <a:latin typeface="メイリオ" panose="020B0604030504040204" pitchFamily="50" charset="-128"/>
                <a:ea typeface="メイリオ" panose="020B0604030504040204" pitchFamily="50" charset="-128"/>
                <a:cs typeface="Meiryo UI" panose="020B0604030504040204" pitchFamily="50" charset="-128"/>
              </a:rPr>
              <a:t>いること</a:t>
            </a:r>
            <a:r>
              <a:rPr lang="ja-JP" altLang="en-US" sz="1200" dirty="0">
                <a:latin typeface="メイリオ" panose="020B0604030504040204" pitchFamily="50" charset="-128"/>
                <a:ea typeface="メイリオ" panose="020B0604030504040204" pitchFamily="50" charset="-128"/>
                <a:cs typeface="Meiryo UI" panose="020B0604030504040204" pitchFamily="50" charset="-128"/>
              </a:rPr>
              <a:t>から</a:t>
            </a:r>
            <a:r>
              <a:rPr lang="ja-JP" altLang="en-US" sz="1200" dirty="0" smtClean="0">
                <a:latin typeface="メイリオ" panose="020B0604030504040204" pitchFamily="50" charset="-128"/>
                <a:ea typeface="メイリオ" panose="020B0604030504040204" pitchFamily="50" charset="-128"/>
                <a:cs typeface="Meiryo UI" panose="020B0604030504040204" pitchFamily="50" charset="-128"/>
              </a:rPr>
              <a:t>、雨水を安全に流下さ</a:t>
            </a:r>
            <a:endParaRPr lang="en-US" altLang="ja-JP" sz="1200" dirty="0" smtClean="0">
              <a:latin typeface="メイリオ" panose="020B0604030504040204" pitchFamily="50" charset="-128"/>
              <a:ea typeface="メイリオ" panose="020B0604030504040204" pitchFamily="50" charset="-128"/>
              <a:cs typeface="Meiryo UI" panose="020B0604030504040204" pitchFamily="50" charset="-128"/>
            </a:endParaRPr>
          </a:p>
          <a:p>
            <a:pPr marL="77942" indent="-77942" defTabSz="774056">
              <a:lnSpc>
                <a:spcPts val="1600"/>
              </a:lnSpc>
              <a:defRPr/>
            </a:pPr>
            <a:r>
              <a:rPr lang="ja-JP" altLang="en-US" sz="1200" dirty="0">
                <a:latin typeface="メイリオ" panose="020B0604030504040204" pitchFamily="50" charset="-128"/>
                <a:ea typeface="メイリオ" panose="020B0604030504040204" pitchFamily="50" charset="-128"/>
                <a:cs typeface="Meiryo UI" panose="020B0604030504040204" pitchFamily="50" charset="-128"/>
              </a:rPr>
              <a:t>　</a:t>
            </a:r>
            <a:r>
              <a:rPr lang="ja-JP" altLang="en-US" sz="1200" dirty="0" smtClean="0">
                <a:latin typeface="メイリオ" panose="020B0604030504040204" pitchFamily="50" charset="-128"/>
                <a:ea typeface="メイリオ" panose="020B0604030504040204" pitchFamily="50" charset="-128"/>
                <a:cs typeface="Meiryo UI" panose="020B0604030504040204" pitchFamily="50" charset="-128"/>
              </a:rPr>
              <a:t>　せるため、集水域の土砂流出抑制対策と保水力向上対策を面的に実施することが必要。</a:t>
            </a:r>
            <a:endParaRPr lang="en-US" altLang="ja-JP" sz="1200" dirty="0" smtClean="0">
              <a:latin typeface="メイリオ" panose="020B0604030504040204" pitchFamily="50" charset="-128"/>
              <a:ea typeface="メイリオ" panose="020B0604030504040204" pitchFamily="50" charset="-128"/>
              <a:cs typeface="Meiryo UI" panose="020B0604030504040204" pitchFamily="50" charset="-128"/>
            </a:endParaRPr>
          </a:p>
          <a:p>
            <a:pPr marL="77942" indent="-77942" defTabSz="774056">
              <a:lnSpc>
                <a:spcPts val="1600"/>
              </a:lnSpc>
              <a:defRPr/>
            </a:pPr>
            <a:r>
              <a:rPr lang="ja-JP" altLang="en-US" sz="1200" dirty="0" smtClean="0">
                <a:latin typeface="メイリオ" panose="020B0604030504040204" pitchFamily="50" charset="-128"/>
                <a:ea typeface="メイリオ" panose="020B0604030504040204" pitchFamily="50" charset="-128"/>
                <a:cs typeface="Meiryo UI" panose="020B0604030504040204" pitchFamily="50" charset="-128"/>
              </a:rPr>
              <a:t>　○加えて、森林の持つ土砂流出防止や水源かん養などの公益的機能の維持向上に必要</a:t>
            </a:r>
            <a:endParaRPr lang="en-US" altLang="ja-JP" sz="1200" dirty="0" smtClean="0">
              <a:latin typeface="メイリオ" panose="020B0604030504040204" pitchFamily="50" charset="-128"/>
              <a:ea typeface="メイリオ" panose="020B0604030504040204" pitchFamily="50" charset="-128"/>
              <a:cs typeface="Meiryo UI" panose="020B0604030504040204" pitchFamily="50" charset="-128"/>
            </a:endParaRPr>
          </a:p>
          <a:p>
            <a:pPr marL="77942" indent="-77942" defTabSz="774056">
              <a:lnSpc>
                <a:spcPts val="1600"/>
              </a:lnSpc>
              <a:defRPr/>
            </a:pPr>
            <a:r>
              <a:rPr lang="ja-JP" altLang="en-US" sz="1200" dirty="0">
                <a:latin typeface="メイリオ" panose="020B0604030504040204" pitchFamily="50" charset="-128"/>
                <a:ea typeface="メイリオ" panose="020B0604030504040204" pitchFamily="50" charset="-128"/>
                <a:cs typeface="Meiryo UI" panose="020B0604030504040204" pitchFamily="50" charset="-128"/>
              </a:rPr>
              <a:t>　</a:t>
            </a:r>
            <a:r>
              <a:rPr lang="ja-JP" altLang="en-US" sz="1200" dirty="0" smtClean="0">
                <a:latin typeface="メイリオ" panose="020B0604030504040204" pitchFamily="50" charset="-128"/>
                <a:ea typeface="メイリオ" panose="020B0604030504040204" pitchFamily="50" charset="-128"/>
                <a:cs typeface="Meiryo UI" panose="020B0604030504040204" pitchFamily="50" charset="-128"/>
              </a:rPr>
              <a:t>　な森林管理を適正に継続して行う</a:t>
            </a:r>
            <a:r>
              <a:rPr lang="ja-JP" altLang="en-US" sz="1200" dirty="0">
                <a:latin typeface="メイリオ" panose="020B0604030504040204" pitchFamily="50" charset="-128"/>
                <a:ea typeface="メイリオ" panose="020B0604030504040204" pitchFamily="50" charset="-128"/>
                <a:cs typeface="Meiryo UI" panose="020B0604030504040204" pitchFamily="50" charset="-128"/>
              </a:rPr>
              <a:t>とともに</a:t>
            </a:r>
            <a:r>
              <a:rPr lang="ja-JP" altLang="en-US" sz="1200" dirty="0" smtClean="0">
                <a:latin typeface="メイリオ" panose="020B0604030504040204" pitchFamily="50" charset="-128"/>
                <a:ea typeface="メイリオ" panose="020B0604030504040204" pitchFamily="50" charset="-128"/>
                <a:cs typeface="Meiryo UI" panose="020B0604030504040204" pitchFamily="50" charset="-128"/>
              </a:rPr>
              <a:t>、豪雨・台風による斜面崩落等を防止す</a:t>
            </a:r>
            <a:endParaRPr lang="en-US" altLang="ja-JP" sz="1200" dirty="0" smtClean="0">
              <a:latin typeface="メイリオ" panose="020B0604030504040204" pitchFamily="50" charset="-128"/>
              <a:ea typeface="メイリオ" panose="020B0604030504040204" pitchFamily="50" charset="-128"/>
              <a:cs typeface="Meiryo UI" panose="020B0604030504040204" pitchFamily="50" charset="-128"/>
            </a:endParaRPr>
          </a:p>
          <a:p>
            <a:pPr marL="77942" indent="-77942" defTabSz="774056">
              <a:lnSpc>
                <a:spcPts val="1600"/>
              </a:lnSpc>
              <a:defRPr/>
            </a:pPr>
            <a:r>
              <a:rPr lang="ja-JP" altLang="en-US" sz="1200" dirty="0">
                <a:latin typeface="メイリオ" panose="020B0604030504040204" pitchFamily="50" charset="-128"/>
                <a:ea typeface="メイリオ" panose="020B0604030504040204" pitchFamily="50" charset="-128"/>
                <a:cs typeface="Meiryo UI" panose="020B0604030504040204" pitchFamily="50" charset="-128"/>
              </a:rPr>
              <a:t>　</a:t>
            </a:r>
            <a:r>
              <a:rPr lang="ja-JP" altLang="en-US" sz="1200" dirty="0" smtClean="0">
                <a:latin typeface="メイリオ" panose="020B0604030504040204" pitchFamily="50" charset="-128"/>
                <a:ea typeface="メイリオ" panose="020B0604030504040204" pitchFamily="50" charset="-128"/>
                <a:cs typeface="Meiryo UI" panose="020B0604030504040204" pitchFamily="50" charset="-128"/>
              </a:rPr>
              <a:t>　る</a:t>
            </a:r>
            <a:r>
              <a:rPr lang="ja-JP" altLang="en-US" sz="1200" dirty="0">
                <a:latin typeface="メイリオ" panose="020B0604030504040204" pitchFamily="50" charset="-128"/>
                <a:ea typeface="メイリオ" panose="020B0604030504040204" pitchFamily="50" charset="-128"/>
                <a:cs typeface="Meiryo UI" panose="020B0604030504040204" pitchFamily="50" charset="-128"/>
              </a:rPr>
              <a:t>ため</a:t>
            </a:r>
            <a:r>
              <a:rPr lang="ja-JP" altLang="en-US" sz="1200" dirty="0" smtClean="0">
                <a:latin typeface="メイリオ" panose="020B0604030504040204" pitchFamily="50" charset="-128"/>
                <a:ea typeface="メイリオ" panose="020B0604030504040204" pitchFamily="50" charset="-128"/>
                <a:cs typeface="Meiryo UI" panose="020B0604030504040204" pitchFamily="50" charset="-128"/>
              </a:rPr>
              <a:t>、作業路等</a:t>
            </a:r>
            <a:r>
              <a:rPr lang="ja-JP" altLang="en-US" sz="1200" dirty="0">
                <a:latin typeface="メイリオ" panose="020B0604030504040204" pitchFamily="50" charset="-128"/>
                <a:ea typeface="メイリオ" panose="020B0604030504040204" pitchFamily="50" charset="-128"/>
                <a:cs typeface="Meiryo UI" panose="020B0604030504040204" pitchFamily="50" charset="-128"/>
              </a:rPr>
              <a:t>の排水</a:t>
            </a:r>
            <a:r>
              <a:rPr lang="ja-JP" altLang="en-US" sz="1200" dirty="0" smtClean="0">
                <a:latin typeface="メイリオ" panose="020B0604030504040204" pitchFamily="50" charset="-128"/>
                <a:ea typeface="メイリオ" panose="020B0604030504040204" pitchFamily="50" charset="-128"/>
                <a:cs typeface="Meiryo UI" panose="020B0604030504040204" pitchFamily="50" charset="-128"/>
              </a:rPr>
              <a:t>整備や落石防止といった基盤施設の安全対策が必要。</a:t>
            </a:r>
            <a:endParaRPr lang="en-US" altLang="ja-JP" sz="1200" dirty="0" smtClean="0">
              <a:latin typeface="メイリオ" panose="020B0604030504040204" pitchFamily="50" charset="-128"/>
              <a:ea typeface="メイリオ" panose="020B0604030504040204" pitchFamily="50" charset="-128"/>
              <a:cs typeface="Meiryo UI" panose="020B0604030504040204" pitchFamily="50" charset="-128"/>
            </a:endParaRPr>
          </a:p>
        </p:txBody>
      </p:sp>
      <p:sp>
        <p:nvSpPr>
          <p:cNvPr id="42" name="矢印: ストライプ 41">
            <a:extLst>
              <a:ext uri="{FF2B5EF4-FFF2-40B4-BE49-F238E27FC236}">
                <a16:creationId xmlns:a16="http://schemas.microsoft.com/office/drawing/2014/main" id="{2D246A2E-1CE1-480B-94A4-2DFCA910A63E}"/>
              </a:ext>
            </a:extLst>
          </p:cNvPr>
          <p:cNvSpPr/>
          <p:nvPr/>
        </p:nvSpPr>
        <p:spPr>
          <a:xfrm>
            <a:off x="6293259" y="4350207"/>
            <a:ext cx="428943" cy="771890"/>
          </a:xfrm>
          <a:prstGeom prst="stripedRightArrow">
            <a:avLst/>
          </a:prstGeom>
          <a:solidFill>
            <a:schemeClr val="accent6"/>
          </a:solidFill>
          <a:ln w="12700">
            <a:solidFill>
              <a:schemeClr val="tx1"/>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7406" tIns="38703" rIns="77406" bIns="30475" numCol="1" spcCol="0" rtlCol="0" fromWordArt="0" anchor="t" anchorCtr="0" forceAA="0" compatLnSpc="1">
            <a:prstTxWarp prst="textNoShape">
              <a:avLst/>
            </a:prstTxWarp>
            <a:noAutofit/>
          </a:bodyPr>
          <a:lstStyle/>
          <a:p>
            <a:pPr algn="ctr"/>
            <a:endParaRPr lang="ja-JP" altLang="en-US" sz="1016" b="1" kern="1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1" name="正方形/長方形 50"/>
          <p:cNvSpPr/>
          <p:nvPr/>
        </p:nvSpPr>
        <p:spPr>
          <a:xfrm>
            <a:off x="6476981" y="3376245"/>
            <a:ext cx="6237919" cy="2908567"/>
          </a:xfrm>
          <a:prstGeom prst="rect">
            <a:avLst/>
          </a:prstGeom>
          <a:noFill/>
          <a:ln w="25400" cap="flat" cmpd="sng" algn="ctr">
            <a:noFill/>
            <a:prstDash val="solid"/>
          </a:ln>
          <a:effectLst/>
        </p:spPr>
        <p:txBody>
          <a:bodyPr wrap="square" rtlCol="0" anchor="t">
            <a:noAutofit/>
          </a:bodyPr>
          <a:lstStyle/>
          <a:p>
            <a:pPr defTabSz="774056">
              <a:lnSpc>
                <a:spcPct val="150000"/>
              </a:lnSpc>
              <a:defRPr/>
            </a:pPr>
            <a:r>
              <a:rPr lang="en-US" altLang="ja-JP" sz="1200" b="1" dirty="0" smtClean="0">
                <a:latin typeface="メイリオ" panose="020B0604030504040204" pitchFamily="50" charset="-128"/>
                <a:ea typeface="メイリオ" panose="020B0604030504040204" pitchFamily="50" charset="-128"/>
                <a:cs typeface="Meiryo UI" panose="020B0604030504040204" pitchFamily="50" charset="-128"/>
              </a:rPr>
              <a:t>【</a:t>
            </a:r>
            <a:r>
              <a:rPr lang="ja-JP" altLang="en-US" sz="1200" b="1" dirty="0" smtClean="0">
                <a:latin typeface="メイリオ" panose="020B0604030504040204" pitchFamily="50" charset="-128"/>
                <a:ea typeface="メイリオ" panose="020B0604030504040204" pitchFamily="50" charset="-128"/>
                <a:cs typeface="Meiryo UI" panose="020B0604030504040204" pitchFamily="50" charset="-128"/>
              </a:rPr>
              <a:t>想定される対応例</a:t>
            </a:r>
            <a:r>
              <a:rPr lang="en-US" altLang="ja-JP" sz="1200" b="1" dirty="0" smtClean="0">
                <a:latin typeface="メイリオ" panose="020B0604030504040204" pitchFamily="50" charset="-128"/>
                <a:ea typeface="メイリオ" panose="020B0604030504040204" pitchFamily="50" charset="-128"/>
                <a:cs typeface="Meiryo UI" panose="020B0604030504040204" pitchFamily="50" charset="-128"/>
              </a:rPr>
              <a:t>】</a:t>
            </a:r>
            <a:endParaRPr lang="ja-JP" altLang="en-US" sz="1200" dirty="0">
              <a:latin typeface="メイリオ" panose="020B0604030504040204" pitchFamily="50" charset="-128"/>
              <a:ea typeface="メイリオ" panose="020B0604030504040204" pitchFamily="50" charset="-128"/>
              <a:cs typeface="Meiryo UI" panose="020B0604030504040204" pitchFamily="50" charset="-128"/>
            </a:endParaRPr>
          </a:p>
          <a:p>
            <a:pPr defTabSz="774056">
              <a:lnSpc>
                <a:spcPts val="1400"/>
              </a:lnSpc>
              <a:defRPr/>
            </a:pPr>
            <a:r>
              <a:rPr lang="ja-JP" altLang="en-US" sz="1200" dirty="0">
                <a:latin typeface="メイリオ" panose="020B0604030504040204" pitchFamily="50" charset="-128"/>
                <a:ea typeface="メイリオ" panose="020B0604030504040204" pitchFamily="50" charset="-128"/>
                <a:cs typeface="Meiryo UI" panose="020B0604030504040204" pitchFamily="50" charset="-128"/>
              </a:rPr>
              <a:t>　</a:t>
            </a:r>
            <a:r>
              <a:rPr lang="ja-JP" altLang="en-US" sz="1200" dirty="0" smtClean="0">
                <a:latin typeface="メイリオ" panose="020B0604030504040204" pitchFamily="50" charset="-128"/>
                <a:ea typeface="メイリオ" panose="020B0604030504040204" pitchFamily="50" charset="-128"/>
                <a:cs typeface="Meiryo UI" panose="020B0604030504040204" pitchFamily="50" charset="-128"/>
              </a:rPr>
              <a:t>　〇流域治水対策</a:t>
            </a:r>
            <a:endParaRPr lang="en-US" altLang="ja-JP" sz="1200" dirty="0">
              <a:latin typeface="メイリオ" panose="020B0604030504040204" pitchFamily="50" charset="-128"/>
              <a:ea typeface="メイリオ" panose="020B0604030504040204" pitchFamily="50" charset="-128"/>
              <a:cs typeface="Meiryo UI" panose="020B0604030504040204" pitchFamily="50" charset="-128"/>
            </a:endParaRPr>
          </a:p>
          <a:p>
            <a:pPr defTabSz="774056">
              <a:lnSpc>
                <a:spcPts val="1400"/>
              </a:lnSpc>
              <a:defRPr/>
            </a:pPr>
            <a:r>
              <a:rPr lang="ja-JP" altLang="en-US" sz="1200" dirty="0" smtClean="0">
                <a:latin typeface="メイリオ" panose="020B0604030504040204" pitchFamily="50" charset="-128"/>
                <a:ea typeface="メイリオ" panose="020B0604030504040204" pitchFamily="50" charset="-128"/>
                <a:cs typeface="Meiryo UI" panose="020B0604030504040204" pitchFamily="50" charset="-128"/>
              </a:rPr>
              <a:t>　</a:t>
            </a:r>
            <a:r>
              <a:rPr lang="ja-JP" altLang="en-US" sz="1200" dirty="0">
                <a:latin typeface="メイリオ" panose="020B0604030504040204" pitchFamily="50" charset="-128"/>
                <a:ea typeface="メイリオ" panose="020B0604030504040204" pitchFamily="50" charset="-128"/>
                <a:cs typeface="Meiryo UI" panose="020B0604030504040204" pitchFamily="50" charset="-128"/>
              </a:rPr>
              <a:t>　</a:t>
            </a:r>
            <a:r>
              <a:rPr lang="ja-JP" altLang="en-US" sz="1200" dirty="0" smtClean="0">
                <a:latin typeface="メイリオ" panose="020B0604030504040204" pitchFamily="50" charset="-128"/>
                <a:ea typeface="メイリオ" panose="020B0604030504040204" pitchFamily="50" charset="-128"/>
                <a:cs typeface="Meiryo UI" panose="020B0604030504040204" pitchFamily="50" charset="-128"/>
              </a:rPr>
              <a:t>　・土砂流出抑制対策</a:t>
            </a:r>
            <a:endParaRPr lang="en-US" altLang="ja-JP" sz="1200" dirty="0" smtClean="0">
              <a:latin typeface="メイリオ" panose="020B0604030504040204" pitchFamily="50" charset="-128"/>
              <a:ea typeface="メイリオ" panose="020B0604030504040204" pitchFamily="50" charset="-128"/>
              <a:cs typeface="Meiryo UI" panose="020B0604030504040204" pitchFamily="50" charset="-128"/>
            </a:endParaRPr>
          </a:p>
          <a:p>
            <a:pPr defTabSz="774056">
              <a:lnSpc>
                <a:spcPts val="1400"/>
              </a:lnSpc>
              <a:defRPr/>
            </a:pPr>
            <a:r>
              <a:rPr lang="ja-JP" altLang="en-US" sz="1200" dirty="0">
                <a:latin typeface="メイリオ" panose="020B0604030504040204" pitchFamily="50" charset="-128"/>
                <a:ea typeface="メイリオ" panose="020B0604030504040204" pitchFamily="50" charset="-128"/>
                <a:cs typeface="Meiryo UI" panose="020B0604030504040204" pitchFamily="50" charset="-128"/>
              </a:rPr>
              <a:t>　</a:t>
            </a:r>
            <a:r>
              <a:rPr lang="ja-JP" altLang="en-US" sz="1200" dirty="0" smtClean="0">
                <a:latin typeface="メイリオ" panose="020B0604030504040204" pitchFamily="50" charset="-128"/>
                <a:ea typeface="メイリオ" panose="020B0604030504040204" pitchFamily="50" charset="-128"/>
                <a:cs typeface="Meiryo UI" panose="020B0604030504040204" pitchFamily="50" charset="-128"/>
              </a:rPr>
              <a:t>　　　　治山ダムの整備、渓流沿いの危険木の事前伐採・搬出等</a:t>
            </a:r>
            <a:endParaRPr lang="en-US" altLang="ja-JP" sz="1200" dirty="0" smtClean="0">
              <a:latin typeface="メイリオ" panose="020B0604030504040204" pitchFamily="50" charset="-128"/>
              <a:ea typeface="メイリオ" panose="020B0604030504040204" pitchFamily="50" charset="-128"/>
              <a:cs typeface="Meiryo UI" panose="020B0604030504040204" pitchFamily="50" charset="-128"/>
            </a:endParaRPr>
          </a:p>
          <a:p>
            <a:pPr defTabSz="774056">
              <a:lnSpc>
                <a:spcPts val="1400"/>
              </a:lnSpc>
              <a:defRPr/>
            </a:pPr>
            <a:r>
              <a:rPr lang="ja-JP" altLang="en-US" sz="1200" dirty="0">
                <a:latin typeface="メイリオ" panose="020B0604030504040204" pitchFamily="50" charset="-128"/>
                <a:ea typeface="メイリオ" panose="020B0604030504040204" pitchFamily="50" charset="-128"/>
                <a:cs typeface="Meiryo UI" panose="020B0604030504040204" pitchFamily="50" charset="-128"/>
              </a:rPr>
              <a:t>　</a:t>
            </a:r>
            <a:r>
              <a:rPr lang="ja-JP" altLang="en-US" sz="1200" dirty="0" smtClean="0">
                <a:latin typeface="メイリオ" panose="020B0604030504040204" pitchFamily="50" charset="-128"/>
                <a:ea typeface="メイリオ" panose="020B0604030504040204" pitchFamily="50" charset="-128"/>
                <a:cs typeface="Meiryo UI" panose="020B0604030504040204" pitchFamily="50" charset="-128"/>
              </a:rPr>
              <a:t>　　・山地保水力の向上対策</a:t>
            </a:r>
            <a:endParaRPr lang="en-US" altLang="ja-JP" sz="1200" dirty="0" smtClean="0">
              <a:latin typeface="メイリオ" panose="020B0604030504040204" pitchFamily="50" charset="-128"/>
              <a:ea typeface="メイリオ" panose="020B0604030504040204" pitchFamily="50" charset="-128"/>
              <a:cs typeface="Meiryo UI" panose="020B0604030504040204" pitchFamily="50" charset="-128"/>
            </a:endParaRPr>
          </a:p>
          <a:p>
            <a:pPr defTabSz="774056">
              <a:lnSpc>
                <a:spcPts val="1400"/>
              </a:lnSpc>
              <a:defRPr/>
            </a:pPr>
            <a:r>
              <a:rPr lang="ja-JP" altLang="en-US" sz="1200" dirty="0">
                <a:latin typeface="メイリオ" panose="020B0604030504040204" pitchFamily="50" charset="-128"/>
                <a:ea typeface="メイリオ" panose="020B0604030504040204" pitchFamily="50" charset="-128"/>
                <a:cs typeface="Meiryo UI" panose="020B0604030504040204" pitchFamily="50" charset="-128"/>
              </a:rPr>
              <a:t>　</a:t>
            </a:r>
            <a:r>
              <a:rPr lang="ja-JP" altLang="en-US" sz="1200" dirty="0" smtClean="0">
                <a:latin typeface="メイリオ" panose="020B0604030504040204" pitchFamily="50" charset="-128"/>
                <a:ea typeface="メイリオ" panose="020B0604030504040204" pitchFamily="50" charset="-128"/>
                <a:cs typeface="Meiryo UI" panose="020B0604030504040204" pitchFamily="50" charset="-128"/>
              </a:rPr>
              <a:t>　　　　森林整備と簡易な土木的工法（筋工等）の組み合わせによる面的整備、</a:t>
            </a:r>
            <a:endParaRPr lang="en-US" altLang="ja-JP" sz="1200" dirty="0" smtClean="0">
              <a:latin typeface="メイリオ" panose="020B0604030504040204" pitchFamily="50" charset="-128"/>
              <a:ea typeface="メイリオ" panose="020B0604030504040204" pitchFamily="50" charset="-128"/>
              <a:cs typeface="Meiryo UI" panose="020B0604030504040204" pitchFamily="50" charset="-128"/>
            </a:endParaRPr>
          </a:p>
          <a:p>
            <a:pPr defTabSz="774056">
              <a:lnSpc>
                <a:spcPts val="1400"/>
              </a:lnSpc>
              <a:defRPr/>
            </a:pPr>
            <a:r>
              <a:rPr lang="ja-JP" altLang="en-US" sz="1200" dirty="0">
                <a:latin typeface="メイリオ" panose="020B0604030504040204" pitchFamily="50" charset="-128"/>
                <a:ea typeface="メイリオ" panose="020B0604030504040204" pitchFamily="50" charset="-128"/>
                <a:cs typeface="Meiryo UI" panose="020B0604030504040204" pitchFamily="50" charset="-128"/>
              </a:rPr>
              <a:t>　</a:t>
            </a:r>
            <a:r>
              <a:rPr lang="ja-JP" altLang="en-US" sz="1200" dirty="0" smtClean="0">
                <a:latin typeface="メイリオ" panose="020B0604030504040204" pitchFamily="50" charset="-128"/>
                <a:ea typeface="メイリオ" panose="020B0604030504040204" pitchFamily="50" charset="-128"/>
                <a:cs typeface="Meiryo UI" panose="020B0604030504040204" pitchFamily="50" charset="-128"/>
              </a:rPr>
              <a:t>　　　　表面水の浸透促進施設の設置、林床植生の回復（獣害対策）等　　</a:t>
            </a:r>
            <a:endParaRPr lang="en-US" altLang="ja-JP" sz="1200" dirty="0" smtClean="0">
              <a:latin typeface="メイリオ" panose="020B0604030504040204" pitchFamily="50" charset="-128"/>
              <a:ea typeface="メイリオ" panose="020B0604030504040204" pitchFamily="50" charset="-128"/>
              <a:cs typeface="Meiryo UI" panose="020B0604030504040204" pitchFamily="50" charset="-128"/>
            </a:endParaRPr>
          </a:p>
          <a:p>
            <a:pPr defTabSz="774056">
              <a:lnSpc>
                <a:spcPts val="1400"/>
              </a:lnSpc>
              <a:defRPr/>
            </a:pPr>
            <a:r>
              <a:rPr lang="ja-JP" altLang="en-US" sz="1200" dirty="0" smtClean="0">
                <a:latin typeface="メイリオ" panose="020B0604030504040204" pitchFamily="50" charset="-128"/>
                <a:ea typeface="メイリオ" panose="020B0604030504040204" pitchFamily="50" charset="-128"/>
                <a:cs typeface="Meiryo UI" panose="020B0604030504040204" pitchFamily="50" charset="-128"/>
              </a:rPr>
              <a:t>　</a:t>
            </a:r>
            <a:r>
              <a:rPr lang="ja-JP" altLang="en-US" sz="1200" dirty="0">
                <a:latin typeface="メイリオ" panose="020B0604030504040204" pitchFamily="50" charset="-128"/>
                <a:ea typeface="メイリオ" panose="020B0604030504040204" pitchFamily="50" charset="-128"/>
                <a:cs typeface="Meiryo UI" panose="020B0604030504040204" pitchFamily="50" charset="-128"/>
              </a:rPr>
              <a:t>　　</a:t>
            </a:r>
            <a:r>
              <a:rPr lang="ja-JP" altLang="en-US" sz="1200" dirty="0" smtClean="0">
                <a:latin typeface="メイリオ" panose="020B0604030504040204" pitchFamily="50" charset="-128"/>
                <a:ea typeface="メイリオ" panose="020B0604030504040204" pitchFamily="50" charset="-128"/>
                <a:cs typeface="Meiryo UI" panose="020B0604030504040204" pitchFamily="50" charset="-128"/>
              </a:rPr>
              <a:t>・森林管理施設の安全対策</a:t>
            </a:r>
            <a:endParaRPr lang="en-US" altLang="ja-JP" sz="1200" dirty="0" smtClean="0">
              <a:latin typeface="メイリオ" panose="020B0604030504040204" pitchFamily="50" charset="-128"/>
              <a:ea typeface="メイリオ" panose="020B0604030504040204" pitchFamily="50" charset="-128"/>
              <a:cs typeface="Meiryo UI" panose="020B0604030504040204" pitchFamily="50" charset="-128"/>
            </a:endParaRPr>
          </a:p>
          <a:p>
            <a:pPr defTabSz="774056">
              <a:lnSpc>
                <a:spcPts val="1400"/>
              </a:lnSpc>
              <a:defRPr/>
            </a:pPr>
            <a:r>
              <a:rPr lang="ja-JP" altLang="en-US" sz="1200" dirty="0">
                <a:latin typeface="メイリオ" panose="020B0604030504040204" pitchFamily="50" charset="-128"/>
                <a:ea typeface="メイリオ" panose="020B0604030504040204" pitchFamily="50" charset="-128"/>
                <a:cs typeface="Meiryo UI" panose="020B0604030504040204" pitchFamily="50" charset="-128"/>
              </a:rPr>
              <a:t>　</a:t>
            </a:r>
            <a:r>
              <a:rPr lang="ja-JP" altLang="en-US" sz="1200" dirty="0" smtClean="0">
                <a:latin typeface="メイリオ" panose="020B0604030504040204" pitchFamily="50" charset="-128"/>
                <a:ea typeface="メイリオ" panose="020B0604030504040204" pitchFamily="50" charset="-128"/>
                <a:cs typeface="Meiryo UI" panose="020B0604030504040204" pitchFamily="50" charset="-128"/>
              </a:rPr>
              <a:t>　　　　落石</a:t>
            </a:r>
            <a:r>
              <a:rPr lang="ja-JP" altLang="en-US" sz="1200" dirty="0">
                <a:latin typeface="メイリオ" panose="020B0604030504040204" pitchFamily="50" charset="-128"/>
                <a:ea typeface="メイリオ" panose="020B0604030504040204" pitchFamily="50" charset="-128"/>
                <a:cs typeface="Meiryo UI" panose="020B0604030504040204" pitchFamily="50" charset="-128"/>
              </a:rPr>
              <a:t>防止、排水整備、橋梁改修</a:t>
            </a:r>
            <a:r>
              <a:rPr lang="ja-JP" altLang="en-US" sz="1200" dirty="0" smtClean="0">
                <a:latin typeface="メイリオ" panose="020B0604030504040204" pitchFamily="50" charset="-128"/>
                <a:ea typeface="メイリオ" panose="020B0604030504040204" pitchFamily="50" charset="-128"/>
                <a:cs typeface="Meiryo UI" panose="020B0604030504040204" pitchFamily="50" charset="-128"/>
              </a:rPr>
              <a:t>等　</a:t>
            </a:r>
            <a:endParaRPr lang="en-US" altLang="ja-JP" sz="1200" dirty="0" smtClean="0">
              <a:latin typeface="メイリオ" panose="020B0604030504040204" pitchFamily="50" charset="-128"/>
              <a:ea typeface="メイリオ" panose="020B0604030504040204" pitchFamily="50" charset="-128"/>
              <a:cs typeface="Meiryo UI" panose="020B0604030504040204" pitchFamily="50" charset="-128"/>
            </a:endParaRPr>
          </a:p>
          <a:p>
            <a:pPr defTabSz="774056">
              <a:lnSpc>
                <a:spcPts val="1400"/>
              </a:lnSpc>
              <a:defRPr/>
            </a:pPr>
            <a:r>
              <a:rPr lang="ja-JP" altLang="en-US" sz="1200" dirty="0" smtClean="0">
                <a:latin typeface="メイリオ" panose="020B0604030504040204" pitchFamily="50" charset="-128"/>
                <a:ea typeface="メイリオ" panose="020B0604030504040204" pitchFamily="50" charset="-128"/>
                <a:cs typeface="Meiryo UI" panose="020B0604030504040204" pitchFamily="50" charset="-128"/>
              </a:rPr>
              <a:t>　　　</a:t>
            </a:r>
            <a:r>
              <a:rPr lang="ja-JP" altLang="en-US" sz="1200" dirty="0">
                <a:latin typeface="メイリオ" panose="020B0604030504040204" pitchFamily="50" charset="-128"/>
                <a:ea typeface="メイリオ" panose="020B0604030504040204" pitchFamily="50" charset="-128"/>
                <a:cs typeface="Meiryo UI" panose="020B0604030504040204" pitchFamily="50" charset="-128"/>
              </a:rPr>
              <a:t>　</a:t>
            </a:r>
            <a:r>
              <a:rPr lang="ja-JP" altLang="en-US" sz="1200" dirty="0" smtClean="0">
                <a:latin typeface="メイリオ" panose="020B0604030504040204" pitchFamily="50" charset="-128"/>
                <a:ea typeface="メイリオ" panose="020B0604030504040204" pitchFamily="50" charset="-128"/>
                <a:cs typeface="Meiryo UI" panose="020B0604030504040204" pitchFamily="50" charset="-128"/>
              </a:rPr>
              <a:t>　危険な関連施設での対策</a:t>
            </a:r>
            <a:endParaRPr lang="en-US" altLang="ja-JP" sz="1200" dirty="0" smtClean="0">
              <a:latin typeface="メイリオ" panose="020B0604030504040204" pitchFamily="50" charset="-128"/>
              <a:ea typeface="メイリオ" panose="020B0604030504040204" pitchFamily="50" charset="-128"/>
              <a:cs typeface="Meiryo UI" panose="020B0604030504040204" pitchFamily="50" charset="-128"/>
            </a:endParaRPr>
          </a:p>
          <a:p>
            <a:pPr defTabSz="774056">
              <a:lnSpc>
                <a:spcPts val="1400"/>
              </a:lnSpc>
              <a:defRPr/>
            </a:pPr>
            <a:endParaRPr lang="en-US" altLang="ja-JP" sz="1200" kern="100" dirty="0">
              <a:latin typeface="メイリオ" panose="020B0604030504040204" pitchFamily="50" charset="-128"/>
              <a:ea typeface="メイリオ" panose="020B0604030504040204" pitchFamily="50" charset="-128"/>
              <a:cs typeface="メイリオ" panose="020B0604030504040204" pitchFamily="50" charset="-128"/>
            </a:endParaRPr>
          </a:p>
          <a:p>
            <a:pPr defTabSz="774056">
              <a:lnSpc>
                <a:spcPts val="1400"/>
              </a:lnSpc>
              <a:defRPr/>
            </a:pPr>
            <a:r>
              <a:rPr lang="ja-JP" altLang="en-US" sz="1200" kern="100" dirty="0" smtClean="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200" kern="1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kern="100" dirty="0">
                <a:latin typeface="メイリオ" panose="020B0604030504040204" pitchFamily="50" charset="-128"/>
                <a:ea typeface="メイリオ" panose="020B0604030504040204" pitchFamily="50" charset="-128"/>
                <a:cs typeface="メイリオ" panose="020B0604030504040204" pitchFamily="50" charset="-128"/>
              </a:rPr>
              <a:t>見込まれる整備効果</a:t>
            </a:r>
            <a:r>
              <a:rPr lang="en-US" altLang="ja-JP" sz="1200" kern="100" dirty="0">
                <a:latin typeface="メイリオ" panose="020B0604030504040204" pitchFamily="50" charset="-128"/>
                <a:ea typeface="メイリオ" panose="020B0604030504040204" pitchFamily="50" charset="-128"/>
                <a:cs typeface="メイリオ" panose="020B0604030504040204" pitchFamily="50" charset="-128"/>
              </a:rPr>
              <a:t>〉</a:t>
            </a:r>
          </a:p>
          <a:p>
            <a:pPr>
              <a:lnSpc>
                <a:spcPts val="1400"/>
              </a:lnSpc>
            </a:pPr>
            <a:r>
              <a:rPr lang="ja-JP" altLang="en-US" sz="1200" kern="100" dirty="0" smtClean="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kern="100" dirty="0">
                <a:latin typeface="メイリオ" panose="020B0604030504040204" pitchFamily="50" charset="-128"/>
                <a:ea typeface="メイリオ" panose="020B0604030504040204" pitchFamily="50" charset="-128"/>
                <a:cs typeface="メイリオ" panose="020B0604030504040204" pitchFamily="50" charset="-128"/>
              </a:rPr>
              <a:t>・土砂の流出抑制、森林の一時雨水貯留量の増加</a:t>
            </a:r>
            <a:endParaRPr lang="en-US" altLang="ja-JP" sz="1200" kern="100" dirty="0">
              <a:latin typeface="メイリオ" panose="020B0604030504040204" pitchFamily="50" charset="-128"/>
              <a:ea typeface="メイリオ" panose="020B0604030504040204" pitchFamily="50" charset="-128"/>
              <a:cs typeface="メイリオ" panose="020B0604030504040204" pitchFamily="50" charset="-128"/>
            </a:endParaRPr>
          </a:p>
          <a:p>
            <a:pPr>
              <a:lnSpc>
                <a:spcPts val="1400"/>
              </a:lnSpc>
            </a:pPr>
            <a:r>
              <a:rPr lang="ja-JP" altLang="en-US" sz="1200" kern="1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kern="100" dirty="0" smtClean="0">
                <a:latin typeface="メイリオ" panose="020B0604030504040204" pitchFamily="50" charset="-128"/>
                <a:ea typeface="メイリオ" panose="020B0604030504040204" pitchFamily="50" charset="-128"/>
                <a:cs typeface="メイリオ" panose="020B0604030504040204" pitchFamily="50" charset="-128"/>
              </a:rPr>
              <a:t>森林の適正な維持管理</a:t>
            </a:r>
            <a:r>
              <a:rPr lang="ja-JP" altLang="en-US" sz="1200" kern="100" dirty="0">
                <a:latin typeface="メイリオ" panose="020B0604030504040204" pitchFamily="50" charset="-128"/>
                <a:ea typeface="メイリオ" panose="020B0604030504040204" pitchFamily="50" charset="-128"/>
                <a:cs typeface="メイリオ" panose="020B0604030504040204" pitchFamily="50" charset="-128"/>
              </a:rPr>
              <a:t>の</a:t>
            </a:r>
            <a:r>
              <a:rPr lang="ja-JP" altLang="en-US" sz="1200" kern="100" dirty="0" smtClean="0">
                <a:latin typeface="メイリオ" panose="020B0604030504040204" pitchFamily="50" charset="-128"/>
                <a:ea typeface="メイリオ" panose="020B0604030504040204" pitchFamily="50" charset="-128"/>
                <a:cs typeface="メイリオ" panose="020B0604030504040204" pitchFamily="50" charset="-128"/>
              </a:rPr>
              <a:t>促進</a:t>
            </a:r>
            <a:r>
              <a:rPr lang="ja-JP" altLang="en-US" sz="1200" kern="1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kern="100" dirty="0" smtClean="0">
                <a:latin typeface="メイリオ" panose="020B0604030504040204" pitchFamily="50" charset="-128"/>
                <a:ea typeface="メイリオ" panose="020B0604030504040204" pitchFamily="50" charset="-128"/>
                <a:cs typeface="メイリオ" panose="020B0604030504040204" pitchFamily="50" charset="-128"/>
              </a:rPr>
              <a:t>森林管理を行う者の安全確保・作業環境の改善</a:t>
            </a:r>
            <a:endParaRPr lang="en-US" altLang="ja-JP" sz="1200" kern="100" dirty="0" smtClean="0">
              <a:latin typeface="メイリオ" panose="020B0604030504040204" pitchFamily="50" charset="-128"/>
              <a:ea typeface="メイリオ" panose="020B0604030504040204" pitchFamily="50" charset="-128"/>
              <a:cs typeface="メイリオ" panose="020B0604030504040204" pitchFamily="50" charset="-128"/>
            </a:endParaRPr>
          </a:p>
          <a:p>
            <a:pPr>
              <a:lnSpc>
                <a:spcPts val="1400"/>
              </a:lnSpc>
            </a:pPr>
            <a:r>
              <a:rPr lang="ja-JP" altLang="en-US" sz="1200" kern="1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kern="100" dirty="0" smtClean="0">
                <a:latin typeface="メイリオ" panose="020B0604030504040204" pitchFamily="50" charset="-128"/>
                <a:ea typeface="メイリオ" panose="020B0604030504040204" pitchFamily="50" charset="-128"/>
                <a:cs typeface="メイリオ" panose="020B0604030504040204" pitchFamily="50" charset="-128"/>
              </a:rPr>
              <a:t>　　　（副次的効果：一般利用者の安全性・利便性</a:t>
            </a:r>
            <a:r>
              <a:rPr lang="ja-JP" altLang="en-US" sz="1200" kern="100" dirty="0">
                <a:latin typeface="メイリオ" panose="020B0604030504040204" pitchFamily="50" charset="-128"/>
                <a:ea typeface="メイリオ" panose="020B0604030504040204" pitchFamily="50" charset="-128"/>
                <a:cs typeface="メイリオ" panose="020B0604030504040204" pitchFamily="50" charset="-128"/>
              </a:rPr>
              <a:t>の</a:t>
            </a:r>
            <a:r>
              <a:rPr lang="ja-JP" altLang="en-US" sz="1200" kern="100" dirty="0" smtClean="0">
                <a:latin typeface="メイリオ" panose="020B0604030504040204" pitchFamily="50" charset="-128"/>
                <a:ea typeface="メイリオ" panose="020B0604030504040204" pitchFamily="50" charset="-128"/>
                <a:cs typeface="メイリオ" panose="020B0604030504040204" pitchFamily="50" charset="-128"/>
              </a:rPr>
              <a:t>向上）</a:t>
            </a:r>
            <a:endParaRPr lang="en-US" altLang="ja-JP" sz="1200" kern="1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 name="下矢印 11"/>
          <p:cNvSpPr/>
          <p:nvPr/>
        </p:nvSpPr>
        <p:spPr>
          <a:xfrm>
            <a:off x="2544374" y="3041835"/>
            <a:ext cx="7718187" cy="362964"/>
          </a:xfrm>
          <a:prstGeom prst="downArrow">
            <a:avLst>
              <a:gd name="adj1" fmla="val 50000"/>
              <a:gd name="adj2" fmla="val 68274"/>
            </a:avLst>
          </a:prstGeom>
          <a:solidFill>
            <a:srgbClr val="FFFF00"/>
          </a:solidFill>
          <a:ln w="12700">
            <a:solidFill>
              <a:schemeClr val="tx1"/>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7406" tIns="72000" rIns="77406" bIns="30475" numCol="1" spcCol="0" rtlCol="0" fromWordArt="0" anchor="t" anchorCtr="0" forceAA="0" compatLnSpc="1">
            <a:prstTxWarp prst="textNoShape">
              <a:avLst/>
            </a:prstTxWarp>
            <a:noAutofit/>
          </a:bodyPr>
          <a:lstStyle/>
          <a:p>
            <a:pPr algn="ctr"/>
            <a:r>
              <a:rPr lang="ja-JP" altLang="en-US" sz="1100" b="1" kern="1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今後</a:t>
            </a:r>
            <a:r>
              <a:rPr lang="ja-JP" altLang="en-US" sz="1100" b="1" kern="1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取り組むべき緊急</a:t>
            </a:r>
            <a:r>
              <a:rPr lang="ja-JP" altLang="en-US" sz="1100" b="1" kern="1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かつ集中的な</a:t>
            </a:r>
            <a:r>
              <a:rPr lang="ja-JP" altLang="en-US" sz="1100" b="1" kern="1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対策</a:t>
            </a:r>
            <a:endParaRPr lang="ja-JP" altLang="en-US" sz="1100" b="1" kern="1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7" name="図 6"/>
          <p:cNvPicPr>
            <a:picLocks noChangeAspect="1"/>
          </p:cNvPicPr>
          <p:nvPr/>
        </p:nvPicPr>
        <p:blipFill>
          <a:blip r:embed="rId4"/>
          <a:stretch>
            <a:fillRect/>
          </a:stretch>
        </p:blipFill>
        <p:spPr>
          <a:xfrm>
            <a:off x="566515" y="6354443"/>
            <a:ext cx="3203324" cy="3165391"/>
          </a:xfrm>
          <a:prstGeom prst="rect">
            <a:avLst/>
          </a:prstGeom>
        </p:spPr>
      </p:pic>
      <p:pic>
        <p:nvPicPr>
          <p:cNvPr id="46" name="図 4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285742" y="6675890"/>
            <a:ext cx="1537244" cy="1135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 name="テキスト ボックス 95"/>
          <p:cNvSpPr txBox="1">
            <a:spLocks noChangeArrowheads="1"/>
          </p:cNvSpPr>
          <p:nvPr/>
        </p:nvSpPr>
        <p:spPr bwMode="auto">
          <a:xfrm>
            <a:off x="10274434" y="7778998"/>
            <a:ext cx="167004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49238" indent="-249238">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900" dirty="0">
                <a:latin typeface="BIZ UDPゴシック" panose="020B0400000000000000" pitchFamily="50" charset="-128"/>
                <a:ea typeface="BIZ UDPゴシック" panose="020B0400000000000000" pitchFamily="50" charset="-128"/>
              </a:rPr>
              <a:t>道路法面上部の危険な</a:t>
            </a:r>
            <a:r>
              <a:rPr lang="ja-JP" altLang="en-US" sz="800" dirty="0">
                <a:latin typeface="BIZ UDPゴシック" panose="020B0400000000000000" pitchFamily="50" charset="-128"/>
                <a:ea typeface="BIZ UDPゴシック" panose="020B0400000000000000" pitchFamily="50" charset="-128"/>
              </a:rPr>
              <a:t>状況</a:t>
            </a:r>
            <a:endParaRPr lang="en-US" altLang="ja-JP" sz="900" dirty="0">
              <a:latin typeface="BIZ UDPゴシック" panose="020B0400000000000000" pitchFamily="50" charset="-128"/>
              <a:ea typeface="BIZ UDPゴシック" panose="020B0400000000000000" pitchFamily="50" charset="-128"/>
            </a:endParaRPr>
          </a:p>
        </p:txBody>
      </p:sp>
      <p:sp>
        <p:nvSpPr>
          <p:cNvPr id="84" name="右矢印 83"/>
          <p:cNvSpPr/>
          <p:nvPr/>
        </p:nvSpPr>
        <p:spPr>
          <a:xfrm rot="5400000">
            <a:off x="10995357" y="7804327"/>
            <a:ext cx="136754" cy="498109"/>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pic>
        <p:nvPicPr>
          <p:cNvPr id="85" name="図 8"/>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288300" y="8152878"/>
            <a:ext cx="1507463" cy="1113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 name="テキスト ボックス 95"/>
          <p:cNvSpPr txBox="1">
            <a:spLocks noChangeArrowheads="1"/>
          </p:cNvSpPr>
          <p:nvPr/>
        </p:nvSpPr>
        <p:spPr bwMode="auto">
          <a:xfrm>
            <a:off x="10262561" y="9247920"/>
            <a:ext cx="1611531" cy="211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49238" indent="-249238">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800" dirty="0" smtClean="0">
                <a:latin typeface="BIZ UDPゴシック" panose="020B0400000000000000" pitchFamily="50" charset="-128"/>
                <a:ea typeface="BIZ UDPゴシック" panose="020B0400000000000000" pitchFamily="50" charset="-128"/>
              </a:rPr>
              <a:t>覆式ロープ掛工による落石対策</a:t>
            </a:r>
            <a:endParaRPr lang="en-US" altLang="ja-JP" sz="800" dirty="0">
              <a:latin typeface="BIZ UDPゴシック" panose="020B0400000000000000" pitchFamily="50" charset="-128"/>
              <a:ea typeface="BIZ UDPゴシック" panose="020B0400000000000000" pitchFamily="50" charset="-128"/>
            </a:endParaRPr>
          </a:p>
        </p:txBody>
      </p:sp>
      <p:pic>
        <p:nvPicPr>
          <p:cNvPr id="55" name="図 4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116800" y="8136629"/>
            <a:ext cx="1545139" cy="1104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 name="テキスト ボックス 95"/>
          <p:cNvSpPr txBox="1">
            <a:spLocks noChangeArrowheads="1"/>
          </p:cNvSpPr>
          <p:nvPr/>
        </p:nvSpPr>
        <p:spPr bwMode="auto">
          <a:xfrm>
            <a:off x="8190369" y="9230600"/>
            <a:ext cx="1424884" cy="198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49238" indent="-249238">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800" dirty="0">
                <a:latin typeface="BIZ UDPゴシック" panose="020B0400000000000000" pitchFamily="50" charset="-128"/>
                <a:ea typeface="BIZ UDPゴシック" panose="020B0400000000000000" pitchFamily="50" charset="-128"/>
              </a:rPr>
              <a:t>森林整備と筋工の面的整備</a:t>
            </a:r>
            <a:endParaRPr lang="en-US" altLang="ja-JP" sz="800" dirty="0">
              <a:latin typeface="BIZ UDPゴシック" panose="020B0400000000000000" pitchFamily="50" charset="-128"/>
              <a:ea typeface="BIZ UDPゴシック" panose="020B0400000000000000" pitchFamily="50" charset="-128"/>
            </a:endParaRPr>
          </a:p>
        </p:txBody>
      </p:sp>
      <p:grpSp>
        <p:nvGrpSpPr>
          <p:cNvPr id="10" name="グループ化 9"/>
          <p:cNvGrpSpPr/>
          <p:nvPr/>
        </p:nvGrpSpPr>
        <p:grpSpPr>
          <a:xfrm>
            <a:off x="4161381" y="8215746"/>
            <a:ext cx="1546385" cy="1283841"/>
            <a:chOff x="5719944" y="6203525"/>
            <a:chExt cx="1639536" cy="1415271"/>
          </a:xfrm>
        </p:grpSpPr>
        <p:pic>
          <p:nvPicPr>
            <p:cNvPr id="72" name="図 43"/>
            <p:cNvPicPr>
              <a:picLocks noChangeAspect="1"/>
            </p:cNvPicPr>
            <p:nvPr/>
          </p:nvPicPr>
          <p:blipFill>
            <a:blip r:embed="rId8">
              <a:extLst>
                <a:ext uri="{28A0092B-C50C-407E-A947-70E740481C1C}">
                  <a14:useLocalDpi xmlns:a14="http://schemas.microsoft.com/office/drawing/2010/main" val="0"/>
                </a:ext>
              </a:extLst>
            </a:blip>
            <a:srcRect t="1846"/>
            <a:stretch>
              <a:fillRect/>
            </a:stretch>
          </p:blipFill>
          <p:spPr bwMode="auto">
            <a:xfrm>
              <a:off x="5719944" y="6203525"/>
              <a:ext cx="1639536" cy="1214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 name="テキスト ボックス 95"/>
            <p:cNvSpPr txBox="1">
              <a:spLocks noChangeArrowheads="1"/>
            </p:cNvSpPr>
            <p:nvPr/>
          </p:nvSpPr>
          <p:spPr bwMode="auto">
            <a:xfrm>
              <a:off x="5893977" y="7381296"/>
              <a:ext cx="1424999" cy="23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49238" indent="-249238">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800" dirty="0">
                  <a:latin typeface="BIZ UDPゴシック" panose="020B0400000000000000" pitchFamily="50" charset="-128"/>
                  <a:ea typeface="BIZ UDPゴシック" panose="020B0400000000000000" pitchFamily="50" charset="-128"/>
                </a:rPr>
                <a:t>治山ダムの階段状配置</a:t>
              </a:r>
              <a:endParaRPr lang="en-US" altLang="ja-JP" sz="800" dirty="0">
                <a:latin typeface="BIZ UDPゴシック" panose="020B0400000000000000" pitchFamily="50" charset="-128"/>
                <a:ea typeface="BIZ UDPゴシック" panose="020B0400000000000000" pitchFamily="50" charset="-128"/>
              </a:endParaRPr>
            </a:p>
          </p:txBody>
        </p:sp>
      </p:grpSp>
      <p:sp>
        <p:nvSpPr>
          <p:cNvPr id="75" name="正方形/長方形 5"/>
          <p:cNvSpPr>
            <a:spLocks noChangeArrowheads="1"/>
          </p:cNvSpPr>
          <p:nvPr/>
        </p:nvSpPr>
        <p:spPr bwMode="auto">
          <a:xfrm>
            <a:off x="6221352" y="9296508"/>
            <a:ext cx="137305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49238" indent="-249238">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800" dirty="0">
                <a:latin typeface="BIZ UDPゴシック" panose="020B0400000000000000" pitchFamily="50" charset="-128"/>
                <a:ea typeface="BIZ UDPゴシック" panose="020B0400000000000000" pitchFamily="50" charset="-128"/>
              </a:rPr>
              <a:t>渓流沿いの危険木の除去</a:t>
            </a:r>
            <a:endParaRPr lang="en-US" altLang="ja-JP" sz="800" dirty="0">
              <a:latin typeface="BIZ UDPゴシック" panose="020B0400000000000000" pitchFamily="50" charset="-128"/>
              <a:ea typeface="BIZ UDPゴシック" panose="020B0400000000000000" pitchFamily="50" charset="-128"/>
            </a:endParaRPr>
          </a:p>
        </p:txBody>
      </p:sp>
      <p:grpSp>
        <p:nvGrpSpPr>
          <p:cNvPr id="13" name="グループ化 12"/>
          <p:cNvGrpSpPr/>
          <p:nvPr/>
        </p:nvGrpSpPr>
        <p:grpSpPr>
          <a:xfrm>
            <a:off x="4139014" y="6484445"/>
            <a:ext cx="3556623" cy="1550727"/>
            <a:chOff x="679376" y="6238287"/>
            <a:chExt cx="2751592" cy="1192339"/>
          </a:xfrm>
        </p:grpSpPr>
        <p:pic>
          <p:nvPicPr>
            <p:cNvPr id="49" name="図 8"/>
            <p:cNvPicPr>
              <a:picLocks noChangeAspect="1"/>
            </p:cNvPicPr>
            <p:nvPr/>
          </p:nvPicPr>
          <p:blipFill>
            <a:blip r:embed="rId9">
              <a:extLst>
                <a:ext uri="{28A0092B-C50C-407E-A947-70E740481C1C}">
                  <a14:useLocalDpi xmlns:a14="http://schemas.microsoft.com/office/drawing/2010/main" val="0"/>
                </a:ext>
              </a:extLst>
            </a:blip>
            <a:srcRect l="42731" t="43536" r="26012" b="33192"/>
            <a:stretch>
              <a:fillRect/>
            </a:stretch>
          </p:blipFill>
          <p:spPr bwMode="auto">
            <a:xfrm>
              <a:off x="679376" y="6238287"/>
              <a:ext cx="2751592" cy="1192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 name="図 8"/>
            <p:cNvPicPr>
              <a:picLocks noChangeAspect="1"/>
            </p:cNvPicPr>
            <p:nvPr/>
          </p:nvPicPr>
          <p:blipFill>
            <a:blip r:embed="rId9">
              <a:extLst>
                <a:ext uri="{28A0092B-C50C-407E-A947-70E740481C1C}">
                  <a14:useLocalDpi xmlns:a14="http://schemas.microsoft.com/office/drawing/2010/main" val="0"/>
                </a:ext>
              </a:extLst>
            </a:blip>
            <a:srcRect l="52502" t="47993" r="42874" b="46832"/>
            <a:stretch>
              <a:fillRect/>
            </a:stretch>
          </p:blipFill>
          <p:spPr bwMode="auto">
            <a:xfrm>
              <a:off x="1301796" y="6359552"/>
              <a:ext cx="455681" cy="313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7" name="テキスト ボックス 66"/>
          <p:cNvSpPr txBox="1"/>
          <p:nvPr/>
        </p:nvSpPr>
        <p:spPr bwMode="auto">
          <a:xfrm>
            <a:off x="8218986" y="6420590"/>
            <a:ext cx="1236193" cy="226591"/>
          </a:xfrm>
          <a:prstGeom prst="rect">
            <a:avLst/>
          </a:prstGeom>
          <a:solidFill>
            <a:schemeClr val="accent5">
              <a:lumMod val="90000"/>
            </a:schemeClr>
          </a:solidFill>
        </p:spPr>
        <p:txBody>
          <a:bodyPr wrap="square" lIns="36000" tIns="36000" rIns="36000" bIns="36000">
            <a:spAutoFit/>
          </a:bodyPr>
          <a:lstStyle/>
          <a:p>
            <a:pPr algn="ctr">
              <a:defRPr/>
            </a:pPr>
            <a:r>
              <a:rPr lang="ja-JP" altLang="en-US" sz="1000" b="1" dirty="0"/>
              <a:t>山地</a:t>
            </a:r>
            <a:r>
              <a:rPr lang="ja-JP" altLang="en-US" sz="1000" b="1" dirty="0" smtClean="0"/>
              <a:t>の</a:t>
            </a:r>
            <a:r>
              <a:rPr lang="ja-JP" altLang="en-US" sz="1000" b="1" dirty="0"/>
              <a:t>保水力向上</a:t>
            </a:r>
          </a:p>
        </p:txBody>
      </p:sp>
      <p:sp>
        <p:nvSpPr>
          <p:cNvPr id="73" name="テキスト ボックス 55"/>
          <p:cNvSpPr txBox="1">
            <a:spLocks noChangeArrowheads="1"/>
          </p:cNvSpPr>
          <p:nvPr/>
        </p:nvSpPr>
        <p:spPr bwMode="auto">
          <a:xfrm>
            <a:off x="6927695" y="7838210"/>
            <a:ext cx="769108" cy="18431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lIns="36000" tIns="36000" rIns="36000" bIns="3600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lang="ja-JP" altLang="en-US" sz="700" dirty="0">
                <a:latin typeface="BIZ UDPゴシック" panose="020B0400000000000000" pitchFamily="50" charset="-128"/>
                <a:ea typeface="BIZ UDPゴシック" panose="020B0400000000000000" pitchFamily="50" charset="-128"/>
              </a:rPr>
              <a:t>出典：林野庁</a:t>
            </a:r>
          </a:p>
        </p:txBody>
      </p:sp>
      <p:sp>
        <p:nvSpPr>
          <p:cNvPr id="35" name="正方形/長方形 1"/>
          <p:cNvSpPr>
            <a:spLocks noChangeArrowheads="1"/>
          </p:cNvSpPr>
          <p:nvPr/>
        </p:nvSpPr>
        <p:spPr bwMode="white">
          <a:xfrm>
            <a:off x="3678492" y="6387858"/>
            <a:ext cx="1470985" cy="2769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FontTx/>
              <a:buNone/>
            </a:pPr>
            <a:r>
              <a:rPr lang="en-US" altLang="ja-JP" sz="1200" b="1" dirty="0" smtClean="0">
                <a:latin typeface="BIZ UDPゴシック" panose="020B0400000000000000" pitchFamily="50" charset="-128"/>
                <a:ea typeface="BIZ UDPゴシック" panose="020B0400000000000000" pitchFamily="50" charset="-128"/>
              </a:rPr>
              <a:t>【</a:t>
            </a:r>
            <a:r>
              <a:rPr lang="ja-JP" altLang="en-US" sz="1200" b="1" dirty="0" smtClean="0">
                <a:latin typeface="BIZ UDPゴシック" panose="020B0400000000000000" pitchFamily="50" charset="-128"/>
                <a:ea typeface="BIZ UDPゴシック" panose="020B0400000000000000" pitchFamily="50" charset="-128"/>
              </a:rPr>
              <a:t>流域</a:t>
            </a:r>
            <a:r>
              <a:rPr lang="ja-JP" altLang="en-US" sz="1200" b="1" dirty="0">
                <a:latin typeface="BIZ UDPゴシック" panose="020B0400000000000000" pitchFamily="50" charset="-128"/>
                <a:ea typeface="BIZ UDPゴシック" panose="020B0400000000000000" pitchFamily="50" charset="-128"/>
              </a:rPr>
              <a:t>治水</a:t>
            </a:r>
            <a:r>
              <a:rPr lang="ja-JP" altLang="en-US" sz="1200" b="1" dirty="0" smtClean="0">
                <a:latin typeface="BIZ UDPゴシック" panose="020B0400000000000000" pitchFamily="50" charset="-128"/>
                <a:ea typeface="BIZ UDPゴシック" panose="020B0400000000000000" pitchFamily="50" charset="-128"/>
              </a:rPr>
              <a:t>対策</a:t>
            </a:r>
            <a:r>
              <a:rPr lang="en-US" altLang="ja-JP" sz="1200" b="1" dirty="0">
                <a:latin typeface="BIZ UDPゴシック" panose="020B0400000000000000" pitchFamily="50" charset="-128"/>
                <a:ea typeface="BIZ UDPゴシック" panose="020B0400000000000000" pitchFamily="50" charset="-128"/>
              </a:rPr>
              <a:t>】</a:t>
            </a:r>
          </a:p>
        </p:txBody>
      </p:sp>
      <p:cxnSp>
        <p:nvCxnSpPr>
          <p:cNvPr id="15" name="直線コネクタ 14"/>
          <p:cNvCxnSpPr/>
          <p:nvPr/>
        </p:nvCxnSpPr>
        <p:spPr>
          <a:xfrm>
            <a:off x="7096306" y="6481944"/>
            <a:ext cx="1112068" cy="15164"/>
          </a:xfrm>
          <a:prstGeom prst="line">
            <a:avLst/>
          </a:prstGeom>
          <a:ln w="38100">
            <a:solidFill>
              <a:srgbClr val="CC0000"/>
            </a:solidFill>
          </a:ln>
        </p:spPr>
        <p:style>
          <a:lnRef idx="1">
            <a:schemeClr val="accent1"/>
          </a:lnRef>
          <a:fillRef idx="0">
            <a:schemeClr val="accent1"/>
          </a:fillRef>
          <a:effectRef idx="0">
            <a:schemeClr val="accent1"/>
          </a:effectRef>
          <a:fontRef idx="minor">
            <a:schemeClr val="tx1"/>
          </a:fontRef>
        </p:style>
      </p:cxnSp>
      <p:grpSp>
        <p:nvGrpSpPr>
          <p:cNvPr id="62" name="グループ化 61"/>
          <p:cNvGrpSpPr/>
          <p:nvPr/>
        </p:nvGrpSpPr>
        <p:grpSpPr>
          <a:xfrm>
            <a:off x="8118755" y="6665462"/>
            <a:ext cx="1496917" cy="1123423"/>
            <a:chOff x="1689100" y="1671638"/>
            <a:chExt cx="3959225" cy="2768600"/>
          </a:xfrm>
        </p:grpSpPr>
        <p:pic>
          <p:nvPicPr>
            <p:cNvPr id="66" name="図 1"/>
            <p:cNvPicPr>
              <a:picLocks noChangeAspect="1"/>
            </p:cNvPicPr>
            <p:nvPr/>
          </p:nvPicPr>
          <p:blipFill>
            <a:blip r:embed="rId10">
              <a:extLst>
                <a:ext uri="{28A0092B-C50C-407E-A947-70E740481C1C}">
                  <a14:useLocalDpi xmlns:a14="http://schemas.microsoft.com/office/drawing/2010/main" val="0"/>
                </a:ext>
              </a:extLst>
            </a:blip>
            <a:srcRect l="6989" r="5278" b="17944"/>
            <a:stretch>
              <a:fillRect/>
            </a:stretch>
          </p:blipFill>
          <p:spPr bwMode="auto">
            <a:xfrm>
              <a:off x="1689100" y="1671638"/>
              <a:ext cx="3959225" cy="276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8" name="直線コネクタ 67"/>
            <p:cNvCxnSpPr>
              <a:cxnSpLocks/>
            </p:cNvCxnSpPr>
            <p:nvPr/>
          </p:nvCxnSpPr>
          <p:spPr bwMode="auto">
            <a:xfrm flipH="1">
              <a:off x="3808413" y="2597150"/>
              <a:ext cx="49212" cy="801688"/>
            </a:xfrm>
            <a:prstGeom prst="line">
              <a:avLst/>
            </a:prstGeom>
            <a:ln w="28575">
              <a:solidFill>
                <a:srgbClr val="CC0000"/>
              </a:solidFill>
              <a:tailEnd type="arrow"/>
            </a:ln>
          </p:spPr>
          <p:style>
            <a:lnRef idx="1">
              <a:schemeClr val="accent1"/>
            </a:lnRef>
            <a:fillRef idx="0">
              <a:schemeClr val="accent1"/>
            </a:fillRef>
            <a:effectRef idx="0">
              <a:schemeClr val="accent1"/>
            </a:effectRef>
            <a:fontRef idx="minor">
              <a:schemeClr val="tx1"/>
            </a:fontRef>
          </p:style>
        </p:cxnSp>
        <p:cxnSp>
          <p:nvCxnSpPr>
            <p:cNvPr id="70" name="直線コネクタ 69"/>
            <p:cNvCxnSpPr>
              <a:cxnSpLocks/>
            </p:cNvCxnSpPr>
            <p:nvPr/>
          </p:nvCxnSpPr>
          <p:spPr bwMode="auto">
            <a:xfrm>
              <a:off x="3027363" y="2894013"/>
              <a:ext cx="68262" cy="725487"/>
            </a:xfrm>
            <a:prstGeom prst="line">
              <a:avLst/>
            </a:prstGeom>
            <a:ln w="28575">
              <a:solidFill>
                <a:srgbClr val="CC0000"/>
              </a:solidFill>
              <a:tailEnd type="arrow"/>
            </a:ln>
          </p:spPr>
          <p:style>
            <a:lnRef idx="1">
              <a:schemeClr val="accent1"/>
            </a:lnRef>
            <a:fillRef idx="0">
              <a:schemeClr val="accent1"/>
            </a:fillRef>
            <a:effectRef idx="0">
              <a:schemeClr val="accent1"/>
            </a:effectRef>
            <a:fontRef idx="minor">
              <a:schemeClr val="tx1"/>
            </a:fontRef>
          </p:style>
        </p:cxnSp>
      </p:grpSp>
      <p:sp>
        <p:nvSpPr>
          <p:cNvPr id="76" name="テキスト ボックス 95"/>
          <p:cNvSpPr txBox="1">
            <a:spLocks noChangeArrowheads="1"/>
          </p:cNvSpPr>
          <p:nvPr/>
        </p:nvSpPr>
        <p:spPr bwMode="auto">
          <a:xfrm>
            <a:off x="8056209" y="7768391"/>
            <a:ext cx="1808315" cy="184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49238" indent="-249238">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800" dirty="0" smtClean="0">
                <a:latin typeface="BIZ UDPゴシック" panose="020B0400000000000000" pitchFamily="50" charset="-128"/>
                <a:ea typeface="BIZ UDPゴシック" panose="020B0400000000000000" pitchFamily="50" charset="-128"/>
              </a:rPr>
              <a:t>表面侵食の発生（保水機能の低下）</a:t>
            </a:r>
            <a:endParaRPr lang="en-US" altLang="ja-JP" sz="800" dirty="0">
              <a:latin typeface="BIZ UDPゴシック" panose="020B0400000000000000" pitchFamily="50" charset="-128"/>
              <a:ea typeface="BIZ UDPゴシック" panose="020B0400000000000000" pitchFamily="50" charset="-128"/>
            </a:endParaRPr>
          </a:p>
        </p:txBody>
      </p:sp>
      <p:sp>
        <p:nvSpPr>
          <p:cNvPr id="77" name="右矢印 76"/>
          <p:cNvSpPr/>
          <p:nvPr/>
        </p:nvSpPr>
        <p:spPr>
          <a:xfrm rot="5400000">
            <a:off x="8809799" y="7797056"/>
            <a:ext cx="137688" cy="513576"/>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cxnSp>
        <p:nvCxnSpPr>
          <p:cNvPr id="103" name="直線コネクタ 102"/>
          <p:cNvCxnSpPr>
            <a:cxnSpLocks/>
          </p:cNvCxnSpPr>
          <p:nvPr/>
        </p:nvCxnSpPr>
        <p:spPr bwMode="auto">
          <a:xfrm flipH="1">
            <a:off x="9112571" y="8725057"/>
            <a:ext cx="220291" cy="163033"/>
          </a:xfrm>
          <a:prstGeom prst="line">
            <a:avLst/>
          </a:prstGeom>
          <a:ln w="28575">
            <a:solidFill>
              <a:srgbClr val="CC0000"/>
            </a:solidFill>
            <a:tailEnd type="arrow"/>
          </a:ln>
        </p:spPr>
        <p:style>
          <a:lnRef idx="1">
            <a:schemeClr val="accent1"/>
          </a:lnRef>
          <a:fillRef idx="0">
            <a:schemeClr val="accent1"/>
          </a:fillRef>
          <a:effectRef idx="0">
            <a:schemeClr val="accent1"/>
          </a:effectRef>
          <a:fontRef idx="minor">
            <a:schemeClr val="tx1"/>
          </a:fontRef>
        </p:style>
      </p:cxnSp>
      <p:cxnSp>
        <p:nvCxnSpPr>
          <p:cNvPr id="104" name="直線コネクタ 103"/>
          <p:cNvCxnSpPr>
            <a:cxnSpLocks/>
          </p:cNvCxnSpPr>
          <p:nvPr/>
        </p:nvCxnSpPr>
        <p:spPr bwMode="auto">
          <a:xfrm flipH="1">
            <a:off x="8797147" y="8748154"/>
            <a:ext cx="220291" cy="163033"/>
          </a:xfrm>
          <a:prstGeom prst="line">
            <a:avLst/>
          </a:prstGeom>
          <a:ln w="28575">
            <a:solidFill>
              <a:srgbClr val="CC0000"/>
            </a:solidFill>
            <a:tailEnd type="arrow"/>
          </a:ln>
        </p:spPr>
        <p:style>
          <a:lnRef idx="1">
            <a:schemeClr val="accent1"/>
          </a:lnRef>
          <a:fillRef idx="0">
            <a:schemeClr val="accent1"/>
          </a:fillRef>
          <a:effectRef idx="0">
            <a:schemeClr val="accent1"/>
          </a:effectRef>
          <a:fontRef idx="minor">
            <a:schemeClr val="tx1"/>
          </a:fontRef>
        </p:style>
      </p:cxnSp>
      <p:grpSp>
        <p:nvGrpSpPr>
          <p:cNvPr id="80" name="グループ化 79"/>
          <p:cNvGrpSpPr/>
          <p:nvPr/>
        </p:nvGrpSpPr>
        <p:grpSpPr>
          <a:xfrm>
            <a:off x="7995651" y="139216"/>
            <a:ext cx="1922459" cy="507486"/>
            <a:chOff x="8300639" y="301176"/>
            <a:chExt cx="1922459" cy="507486"/>
          </a:xfrm>
        </p:grpSpPr>
        <p:pic>
          <p:nvPicPr>
            <p:cNvPr id="81" name="図 2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300639" y="305425"/>
              <a:ext cx="485775"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 name="図 2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779580" y="305425"/>
              <a:ext cx="485775"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 name="図 3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239332" y="301176"/>
              <a:ext cx="501650"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 name="図 1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718273" y="301176"/>
              <a:ext cx="504825"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9" name="グループ化 68"/>
          <p:cNvGrpSpPr/>
          <p:nvPr/>
        </p:nvGrpSpPr>
        <p:grpSpPr>
          <a:xfrm>
            <a:off x="94300" y="117474"/>
            <a:ext cx="7864744" cy="548978"/>
            <a:chOff x="101599" y="291174"/>
            <a:chExt cx="7864744" cy="548978"/>
          </a:xfrm>
        </p:grpSpPr>
        <p:grpSp>
          <p:nvGrpSpPr>
            <p:cNvPr id="78" name="グループ化 77"/>
            <p:cNvGrpSpPr/>
            <p:nvPr/>
          </p:nvGrpSpPr>
          <p:grpSpPr>
            <a:xfrm>
              <a:off x="101599" y="295111"/>
              <a:ext cx="7561075" cy="539750"/>
              <a:chOff x="101600" y="295111"/>
              <a:chExt cx="5880310" cy="539750"/>
            </a:xfrm>
          </p:grpSpPr>
          <p:sp>
            <p:nvSpPr>
              <p:cNvPr id="105" name="Rectangle 29"/>
              <p:cNvSpPr>
                <a:spLocks noChangeArrowheads="1"/>
              </p:cNvSpPr>
              <p:nvPr/>
            </p:nvSpPr>
            <p:spPr bwMode="auto">
              <a:xfrm>
                <a:off x="101600" y="295111"/>
                <a:ext cx="5880309" cy="539750"/>
              </a:xfrm>
              <a:prstGeom prst="rect">
                <a:avLst/>
              </a:prstGeom>
              <a:solidFill>
                <a:srgbClr val="008000"/>
              </a:solidFill>
              <a:ln w="9525">
                <a:solidFill>
                  <a:srgbClr val="008000"/>
                </a:solidFill>
                <a:miter lim="800000"/>
                <a:headEnd/>
                <a:tailEnd/>
              </a:ln>
            </p:spPr>
            <p:txBody>
              <a:bodyPr vert="horz" wrap="square" lIns="74295" tIns="8890" rIns="74295" bIns="8890" numCol="1" anchor="ctr" anchorCtr="0" compatLnSpc="1">
                <a:prstTxWarp prst="textNoShape">
                  <a:avLst/>
                </a:prstTxWarp>
              </a:bodyPr>
              <a:lstStyle/>
              <a:p>
                <a:pPr lvl="0" defTabSz="914400" eaLnBrk="0" fontAlgn="base" hangingPunct="0">
                  <a:spcBef>
                    <a:spcPct val="0"/>
                  </a:spcBef>
                  <a:spcAft>
                    <a:spcPct val="0"/>
                  </a:spcAft>
                </a:pPr>
                <a:r>
                  <a:rPr kumimoji="0" lang="ja-JP" altLang="en-US" sz="1800" b="1" dirty="0">
                    <a:solidFill>
                      <a:srgbClr val="FFFFFF"/>
                    </a:solidFill>
                    <a:latin typeface="ＭＳ Ｐゴシック" panose="020B0600070205080204" pitchFamily="50" charset="-128"/>
                    <a:ea typeface="ＭＳ Ｐゴシック" panose="020B0600070205080204" pitchFamily="50" charset="-128"/>
                  </a:rPr>
                  <a:t>　</a:t>
                </a:r>
                <a:r>
                  <a:rPr kumimoji="0" lang="ja-JP" altLang="en-US" sz="1800" dirty="0" smtClean="0">
                    <a:solidFill>
                      <a:srgbClr val="FFFFFF"/>
                    </a:solidFill>
                    <a:latin typeface="ＭＳ Ｐゴシック" panose="020B0600070205080204" pitchFamily="50" charset="-128"/>
                    <a:ea typeface="ＭＳ Ｐゴシック" panose="020B0600070205080204" pitchFamily="50" charset="-128"/>
                  </a:rPr>
                  <a:t>今後の山地災害対策等の課題について</a:t>
                </a:r>
                <a:r>
                  <a:rPr lang="ja-JP" altLang="en-US" sz="1600" b="1" dirty="0" smtClean="0">
                    <a:solidFill>
                      <a:srgbClr val="FFFFFF"/>
                    </a:solidFill>
                    <a:latin typeface="游ゴシック" panose="020B0400000000000000" pitchFamily="50" charset="-128"/>
                    <a:ea typeface="游ゴシック" panose="020B0400000000000000" pitchFamily="50" charset="-128"/>
                    <a:cs typeface="Meiryo UI" pitchFamily="50" charset="-128"/>
                  </a:rPr>
                  <a:t> </a:t>
                </a:r>
                <a:endParaRPr kumimoji="0" lang="ja-JP" altLang="ja-JP" sz="1600" b="0" i="0" u="none" strike="noStrike" cap="none" normalizeH="0" baseline="0" dirty="0" smtClean="0">
                  <a:ln>
                    <a:noFill/>
                  </a:ln>
                  <a:solidFill>
                    <a:schemeClr val="tx1"/>
                  </a:solidFill>
                  <a:effectLst/>
                  <a:latin typeface="Arial" panose="020B0604020202020204" pitchFamily="34" charset="0"/>
                </a:endParaRPr>
              </a:p>
            </p:txBody>
          </p:sp>
          <p:sp>
            <p:nvSpPr>
              <p:cNvPr id="106" name="Rectangle 31"/>
              <p:cNvSpPr>
                <a:spLocks noChangeArrowheads="1"/>
              </p:cNvSpPr>
              <p:nvPr/>
            </p:nvSpPr>
            <p:spPr bwMode="auto">
              <a:xfrm>
                <a:off x="101601" y="738163"/>
                <a:ext cx="5880309" cy="82239"/>
              </a:xfrm>
              <a:prstGeom prst="rect">
                <a:avLst/>
              </a:prstGeom>
              <a:solidFill>
                <a:srgbClr val="00FF00"/>
              </a:solidFill>
              <a:ln w="9525">
                <a:solidFill>
                  <a:srgbClr val="00FF00"/>
                </a:solidFill>
                <a:miter lim="800000"/>
                <a:headEnd/>
                <a:tailEnd/>
              </a:ln>
            </p:spPr>
            <p:txBody>
              <a:bodyPr vert="horz" wrap="square" lIns="91440" tIns="45720" rIns="91440" bIns="45720" numCol="1" anchor="t" anchorCtr="0" compatLnSpc="1">
                <a:prstTxWarp prst="textNoShape">
                  <a:avLst/>
                </a:prstTxWarp>
              </a:bodyPr>
              <a:lstStyle/>
              <a:p>
                <a:endParaRPr lang="ja-JP" altLang="en-US" dirty="0"/>
              </a:p>
            </p:txBody>
          </p:sp>
        </p:grpSp>
        <p:sp>
          <p:nvSpPr>
            <p:cNvPr id="79" name="Rectangle 30"/>
            <p:cNvSpPr>
              <a:spLocks noChangeArrowheads="1"/>
            </p:cNvSpPr>
            <p:nvPr/>
          </p:nvSpPr>
          <p:spPr bwMode="auto">
            <a:xfrm>
              <a:off x="7533308" y="291174"/>
              <a:ext cx="433035" cy="446989"/>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4500">
                  <a:solidFill>
                    <a:schemeClr val="tx1"/>
                  </a:solidFill>
                  <a:latin typeface="Arial" charset="0"/>
                  <a:ea typeface="ＭＳ Ｐゴシック" charset="-128"/>
                </a:defRPr>
              </a:lvl1pPr>
              <a:lvl2pPr marL="742950" indent="-285750">
                <a:spcBef>
                  <a:spcPct val="20000"/>
                </a:spcBef>
                <a:buChar char="–"/>
                <a:defRPr kumimoji="1" sz="3900">
                  <a:solidFill>
                    <a:schemeClr val="tx1"/>
                  </a:solidFill>
                  <a:latin typeface="Arial" charset="0"/>
                  <a:ea typeface="ＭＳ Ｐゴシック" charset="-128"/>
                </a:defRPr>
              </a:lvl2pPr>
              <a:lvl3pPr marL="1143000" indent="-228600">
                <a:spcBef>
                  <a:spcPct val="20000"/>
                </a:spcBef>
                <a:buChar char="•"/>
                <a:defRPr kumimoji="1" sz="3400">
                  <a:solidFill>
                    <a:schemeClr val="tx1"/>
                  </a:solidFill>
                  <a:latin typeface="Arial" charset="0"/>
                  <a:ea typeface="ＭＳ Ｐゴシック" charset="-128"/>
                </a:defRPr>
              </a:lvl3pPr>
              <a:lvl4pPr marL="1600200" indent="-228600">
                <a:spcBef>
                  <a:spcPct val="20000"/>
                </a:spcBef>
                <a:buChar char="–"/>
                <a:defRPr kumimoji="1" sz="2800">
                  <a:solidFill>
                    <a:schemeClr val="tx1"/>
                  </a:solidFill>
                  <a:latin typeface="Arial" charset="0"/>
                  <a:ea typeface="ＭＳ Ｐゴシック" charset="-128"/>
                </a:defRPr>
              </a:lvl4pPr>
              <a:lvl5pPr marL="2057400" indent="-228600">
                <a:spcBef>
                  <a:spcPct val="20000"/>
                </a:spcBef>
                <a:buChar char="»"/>
                <a:defRPr kumimoji="1" sz="28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9pPr>
            </a:lstStyle>
            <a:p>
              <a:pPr eaLnBrk="1" hangingPunct="1">
                <a:spcBef>
                  <a:spcPct val="0"/>
                </a:spcBef>
                <a:buFontTx/>
                <a:buNone/>
              </a:pPr>
              <a:endParaRPr lang="ja-JP" altLang="en-US" sz="1200" dirty="0">
                <a:solidFill>
                  <a:srgbClr val="000000"/>
                </a:solidFill>
              </a:endParaRPr>
            </a:p>
          </p:txBody>
        </p:sp>
        <p:sp>
          <p:nvSpPr>
            <p:cNvPr id="98" name="Rectangle 32"/>
            <p:cNvSpPr>
              <a:spLocks noChangeArrowheads="1"/>
            </p:cNvSpPr>
            <p:nvPr/>
          </p:nvSpPr>
          <p:spPr bwMode="auto">
            <a:xfrm>
              <a:off x="7524628" y="738163"/>
              <a:ext cx="441715" cy="101989"/>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4500">
                  <a:solidFill>
                    <a:schemeClr val="tx1"/>
                  </a:solidFill>
                  <a:latin typeface="Arial" charset="0"/>
                  <a:ea typeface="ＭＳ Ｐゴシック" charset="-128"/>
                </a:defRPr>
              </a:lvl1pPr>
              <a:lvl2pPr marL="742950" indent="-285750">
                <a:spcBef>
                  <a:spcPct val="20000"/>
                </a:spcBef>
                <a:buChar char="–"/>
                <a:defRPr kumimoji="1" sz="3900">
                  <a:solidFill>
                    <a:schemeClr val="tx1"/>
                  </a:solidFill>
                  <a:latin typeface="Arial" charset="0"/>
                  <a:ea typeface="ＭＳ Ｐゴシック" charset="-128"/>
                </a:defRPr>
              </a:lvl2pPr>
              <a:lvl3pPr marL="1143000" indent="-228600">
                <a:spcBef>
                  <a:spcPct val="20000"/>
                </a:spcBef>
                <a:buChar char="•"/>
                <a:defRPr kumimoji="1" sz="3400">
                  <a:solidFill>
                    <a:schemeClr val="tx1"/>
                  </a:solidFill>
                  <a:latin typeface="Arial" charset="0"/>
                  <a:ea typeface="ＭＳ Ｐゴシック" charset="-128"/>
                </a:defRPr>
              </a:lvl3pPr>
              <a:lvl4pPr marL="1600200" indent="-228600">
                <a:spcBef>
                  <a:spcPct val="20000"/>
                </a:spcBef>
                <a:buChar char="–"/>
                <a:defRPr kumimoji="1" sz="2800">
                  <a:solidFill>
                    <a:schemeClr val="tx1"/>
                  </a:solidFill>
                  <a:latin typeface="Arial" charset="0"/>
                  <a:ea typeface="ＭＳ Ｐゴシック" charset="-128"/>
                </a:defRPr>
              </a:lvl4pPr>
              <a:lvl5pPr marL="2057400" indent="-228600">
                <a:spcBef>
                  <a:spcPct val="20000"/>
                </a:spcBef>
                <a:buChar char="»"/>
                <a:defRPr kumimoji="1" sz="28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9pPr>
            </a:lstStyle>
            <a:p>
              <a:pPr eaLnBrk="1" hangingPunct="1">
                <a:spcBef>
                  <a:spcPct val="0"/>
                </a:spcBef>
                <a:buFontTx/>
                <a:buNone/>
              </a:pPr>
              <a:endParaRPr lang="ja-JP" altLang="en-US" sz="1200" dirty="0">
                <a:solidFill>
                  <a:srgbClr val="000000"/>
                </a:solidFill>
              </a:endParaRPr>
            </a:p>
          </p:txBody>
        </p:sp>
      </p:grpSp>
      <p:sp>
        <p:nvSpPr>
          <p:cNvPr id="107" name="正方形/長方形 5"/>
          <p:cNvSpPr>
            <a:spLocks noChangeArrowheads="1"/>
          </p:cNvSpPr>
          <p:nvPr/>
        </p:nvSpPr>
        <p:spPr bwMode="auto">
          <a:xfrm>
            <a:off x="11389390" y="138940"/>
            <a:ext cx="1282239" cy="46857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lIns="46800" tIns="144000" rIns="36000">
            <a:spAutoFit/>
          </a:bodyPr>
          <a:lstStyle>
            <a:lvl1pPr>
              <a:spcBef>
                <a:spcPct val="20000"/>
              </a:spcBef>
              <a:buFont typeface="Arial" charset="0"/>
              <a:buChar char="•"/>
              <a:defRPr kumimoji="1" sz="48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41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36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3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3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3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3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3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3000">
                <a:solidFill>
                  <a:schemeClr val="tx1"/>
                </a:solidFill>
                <a:latin typeface="Calibri" pitchFamily="34" charset="0"/>
                <a:ea typeface="ＭＳ Ｐゴシック" charset="-128"/>
              </a:defRPr>
            </a:lvl9pPr>
          </a:lstStyle>
          <a:p>
            <a:pPr algn="r" defTabSz="774056">
              <a:spcBef>
                <a:spcPct val="0"/>
              </a:spcBef>
              <a:buNone/>
            </a:pPr>
            <a:r>
              <a:rPr lang="ja-JP" altLang="en-US" sz="1800" b="1" dirty="0" smtClean="0">
                <a:latin typeface="メイリオ" panose="020B0604030504040204" pitchFamily="50" charset="-128"/>
                <a:ea typeface="メイリオ" panose="020B0604030504040204" pitchFamily="50" charset="-128"/>
              </a:rPr>
              <a:t>参考資料１</a:t>
            </a:r>
            <a:endParaRPr lang="ja-JP" altLang="en-US" sz="1800" b="1" dirty="0">
              <a:latin typeface="メイリオ" panose="020B0604030504040204" pitchFamily="50" charset="-128"/>
              <a:ea typeface="メイリオ" panose="020B0604030504040204" pitchFamily="50" charset="-128"/>
              <a:cs typeface="Meiryo UI" pitchFamily="50" charset="-128"/>
            </a:endParaRPr>
          </a:p>
        </p:txBody>
      </p:sp>
      <p:sp>
        <p:nvSpPr>
          <p:cNvPr id="92" name="テキスト ボックス 91"/>
          <p:cNvSpPr txBox="1"/>
          <p:nvPr/>
        </p:nvSpPr>
        <p:spPr bwMode="auto">
          <a:xfrm>
            <a:off x="10235772" y="6431214"/>
            <a:ext cx="1612475" cy="226591"/>
          </a:xfrm>
          <a:prstGeom prst="rect">
            <a:avLst/>
          </a:prstGeom>
          <a:solidFill>
            <a:schemeClr val="accent5">
              <a:lumMod val="90000"/>
            </a:schemeClr>
          </a:solidFill>
        </p:spPr>
        <p:txBody>
          <a:bodyPr wrap="square" lIns="36000" tIns="36000" rIns="36000" bIns="36000">
            <a:spAutoFit/>
          </a:bodyPr>
          <a:lstStyle/>
          <a:p>
            <a:pPr algn="ctr">
              <a:defRPr/>
            </a:pPr>
            <a:r>
              <a:rPr lang="ja-JP" altLang="en-US" sz="1000" b="1" dirty="0" smtClean="0"/>
              <a:t>森林管理施設の安全対策</a:t>
            </a:r>
            <a:endParaRPr lang="ja-JP" altLang="en-US" sz="1000" b="1" dirty="0"/>
          </a:p>
        </p:txBody>
      </p:sp>
      <p:sp>
        <p:nvSpPr>
          <p:cNvPr id="64" name="正方形/長方形 5"/>
          <p:cNvSpPr>
            <a:spLocks noChangeArrowheads="1"/>
          </p:cNvSpPr>
          <p:nvPr/>
        </p:nvSpPr>
        <p:spPr bwMode="auto">
          <a:xfrm>
            <a:off x="9679554" y="245726"/>
            <a:ext cx="17243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kumimoji="1" sz="48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41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36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3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3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3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3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3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3000">
                <a:solidFill>
                  <a:schemeClr val="tx1"/>
                </a:solidFill>
                <a:latin typeface="Calibri" pitchFamily="34" charset="0"/>
                <a:ea typeface="ＭＳ Ｐゴシック" charset="-128"/>
              </a:defRPr>
            </a:lvl9pPr>
          </a:lstStyle>
          <a:p>
            <a:pPr algn="r" defTabSz="774056">
              <a:spcBef>
                <a:spcPct val="0"/>
              </a:spcBef>
              <a:buNone/>
            </a:pPr>
            <a:r>
              <a:rPr lang="ja-JP" altLang="en-US" sz="1800" b="1" dirty="0" smtClean="0">
                <a:latin typeface="メイリオ" panose="020B0604030504040204" pitchFamily="50" charset="-128"/>
                <a:ea typeface="メイリオ" panose="020B0604030504040204" pitchFamily="50" charset="-128"/>
              </a:rPr>
              <a:t>みどり</a:t>
            </a:r>
            <a:r>
              <a:rPr lang="ja-JP" altLang="en-US" sz="1800" b="1" dirty="0">
                <a:latin typeface="メイリオ" panose="020B0604030504040204" pitchFamily="50" charset="-128"/>
                <a:ea typeface="メイリオ" panose="020B0604030504040204" pitchFamily="50" charset="-128"/>
              </a:rPr>
              <a:t>推進室</a:t>
            </a:r>
            <a:endParaRPr lang="ja-JP" altLang="en-US" sz="1800" b="1" dirty="0">
              <a:latin typeface="メイリオ" panose="020B0604030504040204" pitchFamily="50" charset="-128"/>
              <a:ea typeface="メイリオ" panose="020B0604030504040204" pitchFamily="50" charset="-128"/>
              <a:cs typeface="Meiryo UI" pitchFamily="50" charset="-128"/>
            </a:endParaRPr>
          </a:p>
        </p:txBody>
      </p:sp>
    </p:spTree>
    <p:extLst>
      <p:ext uri="{BB962C8B-B14F-4D97-AF65-F5344CB8AC3E}">
        <p14:creationId xmlns:p14="http://schemas.microsoft.com/office/powerpoint/2010/main" val="388040157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25400">
          <a:solidFill>
            <a:schemeClr val="tx1"/>
          </a:solidFill>
          <a:prstDash val="solid"/>
        </a:ln>
        <a:effectLst>
          <a:outerShdw blurRad="50800" dist="38100" dir="2700000" algn="tl" rotWithShape="0">
            <a:prstClr val="black">
              <a:alpha val="40000"/>
            </a:prstClr>
          </a:outerShdw>
        </a:effectLst>
      </a:spPr>
      <a:bodyPr rot="0" spcFirstLastPara="0" vert="horz" wrap="square" lIns="91440" tIns="45720" rIns="91440" bIns="36000" numCol="1" spcCol="0" rtlCol="0" fromWordArt="0" anchor="t" anchorCtr="0" forceAA="0" compatLnSpc="1">
        <a:prstTxWarp prst="textNoShape">
          <a:avLst/>
        </a:prstTxWarp>
        <a:noAutofit/>
      </a:bodyPr>
      <a:lstStyle>
        <a:defPPr>
          <a:defRPr sz="1200" b="1" kern="1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_x65e5__x4ed8__x5165__x308a_ xmlns="70d7d652-1edb-4486-adb7-569848e2bdac"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EE149F3571759242AB70A9ADBD48801F" ma:contentTypeVersion="2" ma:contentTypeDescription="新しいドキュメントを作成します。" ma:contentTypeScope="" ma:versionID="b3c97e09efd2aa013a335549072096a9">
  <xsd:schema xmlns:xsd="http://www.w3.org/2001/XMLSchema" xmlns:xs="http://www.w3.org/2001/XMLSchema" xmlns:p="http://schemas.microsoft.com/office/2006/metadata/properties" xmlns:ns2="70d7d652-1edb-4486-adb7-569848e2bdac" xmlns:ns3="a9b0d389-098a-4f82-adda-c0435a7f6245" targetNamespace="http://schemas.microsoft.com/office/2006/metadata/properties" ma:root="true" ma:fieldsID="25ddd6d1bcad24e9732583f12c572358" ns2:_="" ns3:_="">
    <xsd:import namespace="70d7d652-1edb-4486-adb7-569848e2bdac"/>
    <xsd:import namespace="a9b0d389-098a-4f82-adda-c0435a7f6245"/>
    <xsd:element name="properties">
      <xsd:complexType>
        <xsd:sequence>
          <xsd:element name="documentManagement">
            <xsd:complexType>
              <xsd:all>
                <xsd:element ref="ns2:_x65e5__x4ed8__x5165__x308a_"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0d7d652-1edb-4486-adb7-569848e2bdac" elementFormDefault="qualified">
    <xsd:import namespace="http://schemas.microsoft.com/office/2006/documentManagement/types"/>
    <xsd:import namespace="http://schemas.microsoft.com/office/infopath/2007/PartnerControls"/>
    <xsd:element name="_x65e5__x4ed8__x5165__x308a_" ma:index="8" nillable="true" ma:displayName="日付入り" ma:format="DateOnly" ma:internalName="_x65e5__x4ed8__x5165__x308a_">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a9b0d389-098a-4f82-adda-c0435a7f6245" elementFormDefault="qualified">
    <xsd:import namespace="http://schemas.microsoft.com/office/2006/documentManagement/types"/>
    <xsd:import namespace="http://schemas.microsoft.com/office/infopath/2007/PartnerControls"/>
    <xsd:element name="SharedWithUsers" ma:index="9"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150B924-8ECC-49DA-B303-33840336C203}">
  <ds:schemaRefs>
    <ds:schemaRef ds:uri="http://schemas.microsoft.com/office/2006/documentManagement/types"/>
    <ds:schemaRef ds:uri="http://schemas.openxmlformats.org/package/2006/metadata/core-properties"/>
    <ds:schemaRef ds:uri="http://purl.org/dc/elements/1.1/"/>
    <ds:schemaRef ds:uri="a9b0d389-098a-4f82-adda-c0435a7f6245"/>
    <ds:schemaRef ds:uri="http://schemas.microsoft.com/office/2006/metadata/properties"/>
    <ds:schemaRef ds:uri="http://purl.org/dc/terms/"/>
    <ds:schemaRef ds:uri="http://www.w3.org/XML/1998/namespace"/>
    <ds:schemaRef ds:uri="http://schemas.microsoft.com/office/infopath/2007/PartnerControls"/>
    <ds:schemaRef ds:uri="70d7d652-1edb-4486-adb7-569848e2bdac"/>
    <ds:schemaRef ds:uri="http://purl.org/dc/dcmitype/"/>
  </ds:schemaRefs>
</ds:datastoreItem>
</file>

<file path=customXml/itemProps2.xml><?xml version="1.0" encoding="utf-8"?>
<ds:datastoreItem xmlns:ds="http://schemas.openxmlformats.org/officeDocument/2006/customXml" ds:itemID="{3AD18A9A-5E61-4FAD-9D1B-090A4649BD0B}">
  <ds:schemaRefs>
    <ds:schemaRef ds:uri="http://schemas.microsoft.com/sharepoint/v3/contenttype/forms"/>
  </ds:schemaRefs>
</ds:datastoreItem>
</file>

<file path=customXml/itemProps3.xml><?xml version="1.0" encoding="utf-8"?>
<ds:datastoreItem xmlns:ds="http://schemas.openxmlformats.org/officeDocument/2006/customXml" ds:itemID="{92B187CA-508B-49EF-A2BD-557F990A1A2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0d7d652-1edb-4486-adb7-569848e2bdac"/>
    <ds:schemaRef ds:uri="a9b0d389-098a-4f82-adda-c0435a7f624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18609</TotalTime>
  <Words>973</Words>
  <Application>Microsoft Office PowerPoint</Application>
  <PresentationFormat>A3 297x420 mm</PresentationFormat>
  <Paragraphs>59</Paragraphs>
  <Slides>1</Slides>
  <Notes>1</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1</vt:i4>
      </vt:variant>
    </vt:vector>
  </HeadingPairs>
  <TitlesOfParts>
    <vt:vector size="11" baseType="lpstr">
      <vt:lpstr>BIZ UDPゴシック</vt:lpstr>
      <vt:lpstr>Meiryo UI</vt:lpstr>
      <vt:lpstr>ＭＳ Ｐゴシック</vt:lpstr>
      <vt:lpstr>ＭＳ ゴシック</vt:lpstr>
      <vt:lpstr>ｺﾞｼｯｸ</vt:lpstr>
      <vt:lpstr>メイリオ</vt:lpstr>
      <vt:lpstr>游ゴシック</vt:lpstr>
      <vt:lpstr>Arial</vt:lpstr>
      <vt:lpstr>Calibri</vt:lpstr>
      <vt:lpstr>Office テーマ</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矢追　隆子</dc:creator>
  <cp:lastModifiedBy>早川　昌宏</cp:lastModifiedBy>
  <cp:revision>444</cp:revision>
  <cp:lastPrinted>2023-06-06T02:51:59Z</cp:lastPrinted>
  <dcterms:created xsi:type="dcterms:W3CDTF">2012-04-24T10:46:15Z</dcterms:created>
  <dcterms:modified xsi:type="dcterms:W3CDTF">2023-06-12T06:29:08Z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0x010100EE149F3571759242AB70A9ADBD48801F</vt:lpwstr>
  </property>
</Properties>
</file>