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0" r:id="rId4"/>
    <p:sldId id="258" r:id="rId5"/>
    <p:sldId id="259" r:id="rId6"/>
    <p:sldId id="267" r:id="rId7"/>
    <p:sldId id="261" r:id="rId8"/>
    <p:sldId id="264" r:id="rId9"/>
    <p:sldId id="266" r:id="rId10"/>
    <p:sldId id="262" r:id="rId11"/>
    <p:sldId id="263" r:id="rId12"/>
    <p:sldId id="265" r:id="rId13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83A92-33AF-40F0-938B-00BFB4605570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72D5F-2660-4A8D-B99B-1EEE6A3E2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99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E7545-A195-441E-8238-76E58A5B724B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D4E16-4864-4B49-89F9-4B6D6BEB8C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41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76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591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402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27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10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35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49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20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07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981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42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4E16-4864-4B49-89F9-4B6D6BEB8C9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6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44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7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76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54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20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60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39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14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98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22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CA3A4-FC9E-4C14-A0E5-2D1CF6D044C8}" type="datetimeFigureOut">
              <a:rPr kumimoji="1" lang="ja-JP" altLang="en-US" smtClean="0"/>
              <a:t>2023/7/26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E6A3-723A-4F0F-84E1-791376F7C6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442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下リボン 7"/>
          <p:cNvSpPr/>
          <p:nvPr/>
        </p:nvSpPr>
        <p:spPr>
          <a:xfrm>
            <a:off x="1115616" y="476672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/>
              <a:t>大阪府知事賞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9752" y="5949280"/>
            <a:ext cx="482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道頓堀川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：三原　守行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85528"/>
              </p:ext>
            </p:extLst>
          </p:nvPr>
        </p:nvGraphicFramePr>
        <p:xfrm>
          <a:off x="1767557" y="1566839"/>
          <a:ext cx="5608886" cy="396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4" imgW="9829470" imgH="6953211" progId="AcroExch.Document.DC">
                  <p:embed/>
                </p:oleObj>
              </mc:Choice>
              <mc:Fallback>
                <p:oleObj name="Acrobat Document" r:id="rId4" imgW="9829470" imgH="69532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7557" y="1566839"/>
                        <a:ext cx="5608886" cy="3967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473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リボン 4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40039" y="5712927"/>
            <a:ext cx="49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東横堀川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：下農　昭夫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198174"/>
              </p:ext>
            </p:extLst>
          </p:nvPr>
        </p:nvGraphicFramePr>
        <p:xfrm>
          <a:off x="1810951" y="1484784"/>
          <a:ext cx="5522097" cy="3908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951" y="1484784"/>
                        <a:ext cx="5522097" cy="3908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939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71700" y="579597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余野川（豊能町）</a:t>
            </a:r>
            <a:r>
              <a:rPr kumimoji="1" lang="ja-JP" altLang="en-US" b="1" dirty="0">
                <a:latin typeface="+mn-ea"/>
              </a:rPr>
              <a:t>　　撮影者：</a:t>
            </a:r>
            <a:r>
              <a:rPr lang="ja-JP" altLang="en-US" b="1" dirty="0">
                <a:latin typeface="+mn-ea"/>
              </a:rPr>
              <a:t>加藤　泰典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342257"/>
              </p:ext>
            </p:extLst>
          </p:nvPr>
        </p:nvGraphicFramePr>
        <p:xfrm>
          <a:off x="1763688" y="1418591"/>
          <a:ext cx="5688632" cy="4026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688" y="1418591"/>
                        <a:ext cx="5688632" cy="4026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92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1640" y="5891204"/>
            <a:ext cx="68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</a:t>
            </a:r>
            <a:r>
              <a:rPr lang="ja-JP" altLang="en-US" b="1" dirty="0">
                <a:latin typeface="+mn-ea"/>
              </a:rPr>
              <a:t>：淀川（塚本河川敷グラウンド）</a:t>
            </a:r>
            <a:r>
              <a:rPr kumimoji="1" lang="ja-JP" altLang="en-US" b="1" dirty="0">
                <a:latin typeface="+mn-ea"/>
              </a:rPr>
              <a:t>　</a:t>
            </a:r>
            <a:r>
              <a:rPr lang="ja-JP" altLang="en-US" b="1" dirty="0">
                <a:latin typeface="+mn-ea"/>
              </a:rPr>
              <a:t>　</a:t>
            </a:r>
            <a:r>
              <a:rPr kumimoji="1" lang="ja-JP" altLang="en-US" b="1" dirty="0">
                <a:latin typeface="+mn-ea"/>
              </a:rPr>
              <a:t>撮影者</a:t>
            </a:r>
            <a:r>
              <a:rPr lang="ja-JP" altLang="en-US" b="1" dirty="0">
                <a:latin typeface="+mn-ea"/>
              </a:rPr>
              <a:t>：岩井　英二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604805"/>
              </p:ext>
            </p:extLst>
          </p:nvPr>
        </p:nvGraphicFramePr>
        <p:xfrm>
          <a:off x="1760117" y="1438641"/>
          <a:ext cx="5623765" cy="398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0117" y="1438641"/>
                        <a:ext cx="5623765" cy="3980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26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76672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都市整備部長賞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47844" y="5892495"/>
            <a:ext cx="499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石川河川敷　　</a:t>
            </a:r>
            <a:r>
              <a:rPr kumimoji="1" lang="ja-JP" altLang="en-US" b="1" dirty="0">
                <a:latin typeface="+mn-ea"/>
              </a:rPr>
              <a:t>撮影者：野﨑　幸次　様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866265"/>
              </p:ext>
            </p:extLst>
          </p:nvPr>
        </p:nvGraphicFramePr>
        <p:xfrm>
          <a:off x="1835696" y="1484784"/>
          <a:ext cx="5616624" cy="397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1484784"/>
                        <a:ext cx="5616624" cy="397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297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5" y="548680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河川室長賞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83883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撮影場所：淀</a:t>
            </a:r>
            <a:r>
              <a:rPr lang="ja-JP" altLang="en-US" b="1" dirty="0">
                <a:latin typeface="+mn-ea"/>
              </a:rPr>
              <a:t>川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：尾澤　幸雄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841808"/>
              </p:ext>
            </p:extLst>
          </p:nvPr>
        </p:nvGraphicFramePr>
        <p:xfrm>
          <a:off x="1763688" y="1556792"/>
          <a:ext cx="5622630" cy="3977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Acrobat Document" r:id="rId4" imgW="9829470" imgH="6953211" progId="AcroExch.Document.DC">
                  <p:embed/>
                </p:oleObj>
              </mc:Choice>
              <mc:Fallback>
                <p:oleObj name="Acrobat Document" r:id="rId4" imgW="9829470" imgH="69532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688" y="1556792"/>
                        <a:ext cx="5622630" cy="3977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0929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49788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水都大阪賞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35696" y="574820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土佐堀川（難波橋）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：笠井　忠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480568"/>
              </p:ext>
            </p:extLst>
          </p:nvPr>
        </p:nvGraphicFramePr>
        <p:xfrm>
          <a:off x="1763688" y="1448523"/>
          <a:ext cx="5544616" cy="392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688" y="1448523"/>
                        <a:ext cx="5544616" cy="392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854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リボン 4"/>
          <p:cNvSpPr/>
          <p:nvPr/>
        </p:nvSpPr>
        <p:spPr>
          <a:xfrm>
            <a:off x="1087326" y="476672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未来輝く大阪賞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67744" y="5800875"/>
            <a:ext cx="48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撮影場所：長瀬川　　撮影者</a:t>
            </a:r>
            <a:r>
              <a:rPr lang="ja-JP" altLang="en-US" b="1" dirty="0">
                <a:latin typeface="+mn-ea"/>
              </a:rPr>
              <a:t>：村尾　遼哉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791518"/>
              </p:ext>
            </p:extLst>
          </p:nvPr>
        </p:nvGraphicFramePr>
        <p:xfrm>
          <a:off x="1835696" y="1556792"/>
          <a:ext cx="5544616" cy="392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1556792"/>
                        <a:ext cx="5544616" cy="392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136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57930" y="5805264"/>
            <a:ext cx="522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撮影場所：淀川河川公園　</a:t>
            </a:r>
            <a:r>
              <a:rPr lang="ja-JP" altLang="en-US" b="1" dirty="0">
                <a:latin typeface="+mn-ea"/>
              </a:rPr>
              <a:t>　</a:t>
            </a:r>
            <a:r>
              <a:rPr kumimoji="1" lang="ja-JP" altLang="en-US" b="1" dirty="0">
                <a:latin typeface="+mn-ea"/>
              </a:rPr>
              <a:t>撮影者</a:t>
            </a:r>
            <a:r>
              <a:rPr lang="ja-JP" altLang="en-US" b="1" dirty="0">
                <a:latin typeface="+mn-ea"/>
              </a:rPr>
              <a:t>：谷本　悠樹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242819"/>
              </p:ext>
            </p:extLst>
          </p:nvPr>
        </p:nvGraphicFramePr>
        <p:xfrm>
          <a:off x="1745433" y="1449611"/>
          <a:ext cx="5592769" cy="395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5433" y="1449611"/>
                        <a:ext cx="5592769" cy="3958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97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リボン 4"/>
          <p:cNvSpPr/>
          <p:nvPr/>
        </p:nvSpPr>
        <p:spPr>
          <a:xfrm>
            <a:off x="1115616" y="344163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9752" y="6093296"/>
            <a:ext cx="492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箕面川</a:t>
            </a:r>
            <a:r>
              <a:rPr kumimoji="1" lang="ja-JP" altLang="en-US" b="1" dirty="0">
                <a:latin typeface="+mn-ea"/>
              </a:rPr>
              <a:t>　　撮影者</a:t>
            </a:r>
            <a:r>
              <a:rPr lang="ja-JP" altLang="en-US" b="1" dirty="0">
                <a:latin typeface="+mn-ea"/>
              </a:rPr>
              <a:t>：辻本　邦夫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125026"/>
            <a:ext cx="3744416" cy="48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87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32421" y="5759451"/>
            <a:ext cx="552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淀川（豊里大橋）</a:t>
            </a:r>
            <a:r>
              <a:rPr kumimoji="1" lang="ja-JP" altLang="en-US" b="1" dirty="0">
                <a:latin typeface="+mn-ea"/>
              </a:rPr>
              <a:t>　　撮影者：</a:t>
            </a:r>
            <a:r>
              <a:rPr lang="ja-JP" altLang="en-US" b="1" dirty="0">
                <a:latin typeface="+mn-ea"/>
              </a:rPr>
              <a:t>木村　憲廣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772"/>
              </p:ext>
            </p:extLst>
          </p:nvPr>
        </p:nvGraphicFramePr>
        <p:xfrm>
          <a:off x="1832421" y="1412776"/>
          <a:ext cx="5625765" cy="3982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2421" y="1412776"/>
                        <a:ext cx="5625765" cy="3982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2496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下リボン 3"/>
          <p:cNvSpPr/>
          <p:nvPr/>
        </p:nvSpPr>
        <p:spPr>
          <a:xfrm>
            <a:off x="1115616" y="404664"/>
            <a:ext cx="6912768" cy="576064"/>
          </a:xfrm>
          <a:prstGeom prst="ribbon">
            <a:avLst>
              <a:gd name="adj1" fmla="val 11688"/>
              <a:gd name="adj2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佳作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7684" y="580526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n-ea"/>
              </a:rPr>
              <a:t>撮影場所：</a:t>
            </a:r>
            <a:r>
              <a:rPr lang="ja-JP" altLang="en-US" b="1" dirty="0">
                <a:latin typeface="+mn-ea"/>
              </a:rPr>
              <a:t>淀川（城北</a:t>
            </a:r>
            <a:r>
              <a:rPr kumimoji="1" lang="ja-JP" altLang="en-US" b="1" dirty="0">
                <a:latin typeface="+mn-ea"/>
              </a:rPr>
              <a:t>公園）　　撮影者</a:t>
            </a:r>
            <a:r>
              <a:rPr lang="ja-JP" altLang="en-US" b="1" dirty="0">
                <a:latin typeface="+mn-ea"/>
              </a:rPr>
              <a:t>：西田　美恵子</a:t>
            </a:r>
            <a:r>
              <a:rPr kumimoji="1" lang="ja-JP" altLang="en-US" b="1" dirty="0">
                <a:latin typeface="+mn-ea"/>
              </a:rPr>
              <a:t>　様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820972"/>
              </p:ext>
            </p:extLst>
          </p:nvPr>
        </p:nvGraphicFramePr>
        <p:xfrm>
          <a:off x="1799692" y="1484784"/>
          <a:ext cx="5544616" cy="3924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Acrobat Document" r:id="rId4" imgW="8020012" imgH="5676821" progId="AcroExch.Document.DC">
                  <p:embed/>
                </p:oleObj>
              </mc:Choice>
              <mc:Fallback>
                <p:oleObj name="Acrobat Document" r:id="rId4" imgW="8020012" imgH="56768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9692" y="1484784"/>
                        <a:ext cx="5544616" cy="3924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594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180</Words>
  <Application>Microsoft Office PowerPoint</Application>
  <PresentationFormat>画面に合わせる (4:3)</PresentationFormat>
  <Paragraphs>36</Paragraphs>
  <Slides>12</Slides>
  <Notes>12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Office ​​テーマ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村上　麗</dc:creator>
  <cp:lastModifiedBy>加瀬澤　利江</cp:lastModifiedBy>
  <cp:revision>58</cp:revision>
  <cp:lastPrinted>2017-06-30T06:05:03Z</cp:lastPrinted>
  <dcterms:created xsi:type="dcterms:W3CDTF">2016-06-27T08:47:43Z</dcterms:created>
  <dcterms:modified xsi:type="dcterms:W3CDTF">2023-07-26T02:24:41Z</dcterms:modified>
</cp:coreProperties>
</file>