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9" autoAdjust="0"/>
    <p:restoredTop sz="94660"/>
  </p:normalViewPr>
  <p:slideViewPr>
    <p:cSldViewPr>
      <p:cViewPr varScale="1">
        <p:scale>
          <a:sx n="81" d="100"/>
          <a:sy n="81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9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9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A7E-133A-4BF4-9F13-25B0865CFF0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9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i.go.jp/information_2/downloadfiles/2019_itaku_manual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003375"/>
            <a:ext cx="856895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一般管理費率の算出について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2242026"/>
            <a:ext cx="856895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考え方は下記マニュアルに準拠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◆経済産業省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事業事務処理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https://www.meti.go.jp/information_2/downloadfiles/2019_itaku_manual.pdf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1850" y="107921"/>
            <a:ext cx="27003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408" y="764704"/>
            <a:ext cx="8314024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損益計算書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（「販売費及び－般管理費」－「販売費」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「売上原価」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705" y="2348880"/>
            <a:ext cx="1553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9798" y="2533546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3181"/>
              </p:ext>
            </p:extLst>
          </p:nvPr>
        </p:nvGraphicFramePr>
        <p:xfrm>
          <a:off x="995772" y="2924944"/>
          <a:ext cx="7152456" cy="2664977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38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 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7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役員報酬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給料手当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法定福利費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広告宣伝費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事務所家賃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6684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489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917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0349" y="609329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販売費合計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0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7814" y="188640"/>
            <a:ext cx="33483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公益法人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908720"/>
            <a:ext cx="7056784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正味財産増減計算書から分析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「管理費」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6350" y="2103239"/>
            <a:ext cx="1555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6265"/>
              </p:ext>
            </p:extLst>
          </p:nvPr>
        </p:nvGraphicFramePr>
        <p:xfrm>
          <a:off x="1775369" y="2708920"/>
          <a:ext cx="5885343" cy="2631878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月期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04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一般正味財産増減の部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１．経常増減の部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43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（１）経常収益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52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（２）経常費用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①事業費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6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①○○○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②△△△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7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２．経常外増減の部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62936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7874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8398" y="591327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160" y="2276872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03748" y="355303"/>
            <a:ext cx="50045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共同企業体の場合（例）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2765"/>
            <a:ext cx="87874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Ａ事業者・Ｂ事業者で構成される共同企業体Ｃの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794" y="3958317"/>
            <a:ext cx="35033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Ｂの事業費合計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83568" y="3712015"/>
            <a:ext cx="4273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981803" y="3520172"/>
            <a:ext cx="42731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＝共同企業体Ｃの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一般管理費率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9907" y="2996952"/>
            <a:ext cx="36431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ＡとＢの管理費合計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640" y="2778607"/>
            <a:ext cx="8640960" cy="2126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466390"/>
            <a:ext cx="17281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283</Words>
  <Application>Microsoft Office PowerPoint</Application>
  <PresentationFormat>画面に合わせる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紺屋</dc:creator>
  <cp:lastModifiedBy>増田　陽子</cp:lastModifiedBy>
  <cp:revision>15</cp:revision>
  <cp:lastPrinted>2020-02-04T01:21:08Z</cp:lastPrinted>
  <dcterms:created xsi:type="dcterms:W3CDTF">2018-02-20T09:08:54Z</dcterms:created>
  <dcterms:modified xsi:type="dcterms:W3CDTF">2021-02-08T05:06:46Z</dcterms:modified>
</cp:coreProperties>
</file>