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46" r:id="rId2"/>
    <p:sldId id="4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2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景観形成の目標設定等に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かかる様式（シート）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9692" y="2964221"/>
            <a:ext cx="8284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景観形成の目標設定等に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かかる様式（シート）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3532" y="105975"/>
            <a:ext cx="1717113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参考資料１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4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6087" y="937004"/>
            <a:ext cx="86179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シート① ： 景観形成の目標設定シート①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　</a:t>
            </a:r>
            <a:endParaRPr lang="en-US" altLang="ja-JP" dirty="0" smtClean="0">
              <a:solidFill>
                <a:srgbClr val="FF0000"/>
              </a:solidFill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シート② ： 景観形成の目標設定シート②</a:t>
            </a:r>
            <a:endParaRPr lang="en-US" altLang="ja-JP" dirty="0" smtClean="0">
              <a:solidFill>
                <a:srgbClr val="FF0000"/>
              </a:solidFill>
              <a:latin typeface="+mn-ea"/>
            </a:endParaRPr>
          </a:p>
          <a:p>
            <a:pPr marL="268287" lvl="0"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　　　　　　　　　　（</a:t>
            </a:r>
            <a:r>
              <a:rPr lang="en-US" altLang="ja-JP" sz="1600" dirty="0" smtClean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大阪府公共事業景観形成指針にかかるチェックリスト）</a:t>
            </a: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シート③ ： </a:t>
            </a:r>
            <a:r>
              <a:rPr lang="ja-JP" altLang="en-US" dirty="0" smtClean="0">
                <a:latin typeface="+mn-ea"/>
              </a:rPr>
              <a:t>景観アドバイス対応報告シート</a:t>
            </a:r>
            <a:endParaRPr lang="en-US" altLang="ja-JP" dirty="0" smtClean="0"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シート④ ： 景観</a:t>
            </a:r>
            <a:r>
              <a:rPr lang="ja-JP" altLang="en-US" dirty="0">
                <a:solidFill>
                  <a:prstClr val="black"/>
                </a:solidFill>
                <a:latin typeface="+mn-ea"/>
              </a:rPr>
              <a:t>形成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の目標達成評価シート</a:t>
            </a:r>
            <a:endParaRPr lang="en-US" altLang="ja-JP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5003" y="627911"/>
            <a:ext cx="8371268" cy="5399402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4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5205</TotalTime>
  <Words>93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都市景観ビジョン・大阪の推進 　 　 　１　淀川の魅力ある景観づくりに向けた検討 　　　　（民間が主体的に景観づくりに取り組み、積極的に投資できる環境をつくる）   　２　公共事業における景観面でのPDCAサイクルの確立 　　　　（公共事業の実施にあたっては、地域の景観づくりの模範となるよう努める）  　　　 　３　ビュースポット（視点場）の発掘と情報発信 　　　　（景観づくりの担い手を育成し、大阪の魅力を創出し、発掘する）</dc:title>
  <cp:revision>402</cp:revision>
  <cp:lastPrinted>2019-12-10T23:58:56Z</cp:lastPrinted>
  <dcterms:created xsi:type="dcterms:W3CDTF">2018-12-04T04:57:03Z</dcterms:created>
  <dcterms:modified xsi:type="dcterms:W3CDTF">2020-07-27T10:41:50Z</dcterms:modified>
</cp:coreProperties>
</file>