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58" r:id="rId1"/>
  </p:sldMasterIdLst>
  <p:notesMasterIdLst>
    <p:notesMasterId r:id="rId3"/>
  </p:notesMasterIdLst>
  <p:handoutMasterIdLst>
    <p:handoutMasterId r:id="rId4"/>
  </p:handoutMasterIdLst>
  <p:sldIdLst>
    <p:sldId id="413" r:id="rId2"/>
  </p:sldIdLst>
  <p:sldSz cx="9144000" cy="6858000" type="screen4x3"/>
  <p:notesSz cx="9939338" cy="68072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9900"/>
    <a:srgbClr val="0000CC"/>
    <a:srgbClr val="CC0000"/>
    <a:srgbClr val="FF0066"/>
    <a:srgbClr val="FF3300"/>
    <a:srgbClr val="0070C0"/>
    <a:srgbClr val="FF3399"/>
    <a:srgbClr val="CC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80036" autoAdjust="0"/>
  </p:normalViewPr>
  <p:slideViewPr>
    <p:cSldViewPr>
      <p:cViewPr>
        <p:scale>
          <a:sx n="63" d="100"/>
          <a:sy n="63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0"/>
      </p:cViewPr>
      <p:guideLst>
        <p:guide orient="horz" pos="2145"/>
        <p:guide pos="313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6888" cy="339725"/>
          </a:xfrm>
          <a:prstGeom prst="rect">
            <a:avLst/>
          </a:prstGeom>
        </p:spPr>
        <p:txBody>
          <a:bodyPr vert="horz" lIns="92182" tIns="46093" rIns="92182" bIns="4609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9277" y="1"/>
            <a:ext cx="4308475" cy="339725"/>
          </a:xfrm>
          <a:prstGeom prst="rect">
            <a:avLst/>
          </a:prstGeom>
        </p:spPr>
        <p:txBody>
          <a:bodyPr vert="horz" lIns="92182" tIns="46093" rIns="92182" bIns="4609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0A7CF9F-F7A7-40B6-B593-41EADC067F88}" type="datetimeFigureOut">
              <a:rPr lang="ja-JP" altLang="en-US"/>
              <a:pPr>
                <a:defRPr/>
              </a:pPr>
              <a:t>2019/2/8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89"/>
            <a:ext cx="4306888" cy="339725"/>
          </a:xfrm>
          <a:prstGeom prst="rect">
            <a:avLst/>
          </a:prstGeom>
        </p:spPr>
        <p:txBody>
          <a:bodyPr vert="horz" lIns="92182" tIns="46093" rIns="92182" bIns="4609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9277" y="6465889"/>
            <a:ext cx="4308475" cy="339725"/>
          </a:xfrm>
          <a:prstGeom prst="rect">
            <a:avLst/>
          </a:prstGeom>
        </p:spPr>
        <p:txBody>
          <a:bodyPr vert="horz" wrap="square" lIns="92182" tIns="46093" rIns="92182" bIns="460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FEC026A-51BE-43C7-A78B-47AD66A63AC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477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6888" cy="339725"/>
          </a:xfrm>
          <a:prstGeom prst="rect">
            <a:avLst/>
          </a:prstGeom>
        </p:spPr>
        <p:txBody>
          <a:bodyPr vert="horz" lIns="92182" tIns="46093" rIns="92182" bIns="4609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7" y="1"/>
            <a:ext cx="4308475" cy="339725"/>
          </a:xfrm>
          <a:prstGeom prst="rect">
            <a:avLst/>
          </a:prstGeom>
        </p:spPr>
        <p:txBody>
          <a:bodyPr vert="horz" lIns="92182" tIns="46093" rIns="92182" bIns="4609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049A273-DEF3-44BC-B0F4-28658D4046AE}" type="datetimeFigureOut">
              <a:rPr lang="ja-JP" altLang="en-US"/>
              <a:pPr>
                <a:defRPr/>
              </a:pPr>
              <a:t>2019/2/8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68663" y="509588"/>
            <a:ext cx="3402012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2" tIns="46093" rIns="92182" bIns="4609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6" y="3233740"/>
            <a:ext cx="7951788" cy="3062287"/>
          </a:xfrm>
          <a:prstGeom prst="rect">
            <a:avLst/>
          </a:prstGeom>
        </p:spPr>
        <p:txBody>
          <a:bodyPr vert="horz" lIns="92182" tIns="46093" rIns="92182" bIns="46093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5889"/>
            <a:ext cx="4306888" cy="339725"/>
          </a:xfrm>
          <a:prstGeom prst="rect">
            <a:avLst/>
          </a:prstGeom>
        </p:spPr>
        <p:txBody>
          <a:bodyPr vert="horz" lIns="92182" tIns="46093" rIns="92182" bIns="4609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7" y="6465889"/>
            <a:ext cx="4308475" cy="339725"/>
          </a:xfrm>
          <a:prstGeom prst="rect">
            <a:avLst/>
          </a:prstGeom>
        </p:spPr>
        <p:txBody>
          <a:bodyPr vert="horz" wrap="square" lIns="92182" tIns="46093" rIns="92182" bIns="4609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6AEC25E-031A-4505-96CD-43F398327A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3806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98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5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24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9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892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85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9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45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9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18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6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rgbClr val="FF9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A1D8573-917E-4646-8739-C25FF332615B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68546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59" r:id="rId1"/>
    <p:sldLayoutId id="2147484560" r:id="rId2"/>
    <p:sldLayoutId id="2147484561" r:id="rId3"/>
    <p:sldLayoutId id="2147484562" r:id="rId4"/>
    <p:sldLayoutId id="2147484563" r:id="rId5"/>
    <p:sldLayoutId id="2147484564" r:id="rId6"/>
    <p:sldLayoutId id="2147484565" r:id="rId7"/>
    <p:sldLayoutId id="2147484566" r:id="rId8"/>
    <p:sldLayoutId id="2147484567" r:id="rId9"/>
    <p:sldLayoutId id="2147484568" r:id="rId10"/>
    <p:sldLayoutId id="214748456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ja-JP" altLang="en-US" b="1" dirty="0" smtClean="0">
                <a:solidFill>
                  <a:srgbClr val="0066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lang="en-US" altLang="ja-JP" b="1" dirty="0" smtClean="0">
                <a:solidFill>
                  <a:srgbClr val="C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Group work sheet</a:t>
            </a:r>
            <a:r>
              <a:rPr kumimoji="1" lang="ja-JP" altLang="en-US" b="1" dirty="0" smtClean="0">
                <a:solidFill>
                  <a:srgbClr val="FF3399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♥</a:t>
            </a:r>
            <a:endParaRPr kumimoji="1" lang="ja-JP" altLang="en-US" b="1" dirty="0">
              <a:solidFill>
                <a:srgbClr val="FF33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みんなでアイデアを出しあって、順位をつけてね♪</a:t>
            </a:r>
            <a:endParaRPr lang="en-US" altLang="ja-JP" sz="28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2800" b="1" dirty="0">
              <a:solidFill>
                <a:srgbClr val="FF3399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031508"/>
              </p:ext>
            </p:extLst>
          </p:nvPr>
        </p:nvGraphicFramePr>
        <p:xfrm>
          <a:off x="251520" y="1700808"/>
          <a:ext cx="8712968" cy="4276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77"/>
                <a:gridCol w="2725479"/>
                <a:gridCol w="486081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Order</a:t>
                      </a:r>
                    </a:p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（順位）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Plan</a:t>
                      </a:r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（計画）</a:t>
                      </a:r>
                      <a:endParaRPr kumimoji="1"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>
                          <a:solidFill>
                            <a:schemeClr val="tx1"/>
                          </a:solidFill>
                        </a:rPr>
                        <a:t>Idea</a:t>
                      </a:r>
                      <a:r>
                        <a:rPr kumimoji="1" lang="ja-JP" altLang="en-US" sz="2800" dirty="0" smtClean="0">
                          <a:solidFill>
                            <a:schemeClr val="tx1"/>
                          </a:solidFill>
                        </a:rPr>
                        <a:t>（アイデア）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597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87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0871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4282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7839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95536" y="609329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　　組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（班員の名前：　　　　　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</a:t>
            </a:r>
            <a:r>
              <a:rPr kumimoji="1" lang="ja-JP" altLang="en-US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）</a:t>
            </a:r>
            <a:endParaRPr kumimoji="1" lang="ja-JP" altLang="en-US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6255" y="29562"/>
            <a:ext cx="1258233" cy="114184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48" y="37162"/>
            <a:ext cx="1080120" cy="1203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6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​​テーマ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1CD0698-25F8-48C1-94CB-B26DDC63A203}"/>
</file>

<file path=customXml/itemProps2.xml><?xml version="1.0" encoding="utf-8"?>
<ds:datastoreItem xmlns:ds="http://schemas.openxmlformats.org/officeDocument/2006/customXml" ds:itemID="{E639FB29-3E53-435E-8161-A12F185D87E7}"/>
</file>

<file path=customXml/itemProps3.xml><?xml version="1.0" encoding="utf-8"?>
<ds:datastoreItem xmlns:ds="http://schemas.openxmlformats.org/officeDocument/2006/customXml" ds:itemID="{26DCC841-DD96-497C-AD49-CCA379DBFC6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3879</TotalTime>
  <Words>29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​​テーマ</vt:lpstr>
      <vt:lpstr>★Group work sheet♥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川端　陽子</cp:lastModifiedBy>
  <cp:revision>398</cp:revision>
  <cp:lastPrinted>2016-12-12T01:04:18Z</cp:lastPrinted>
  <dcterms:created xsi:type="dcterms:W3CDTF">2011-08-10T04:33:18Z</dcterms:created>
  <dcterms:modified xsi:type="dcterms:W3CDTF">2019-02-08T01:11:25Z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